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4.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3.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72" r:id="rId4"/>
    <p:sldMasterId id="2147483889" r:id="rId5"/>
    <p:sldMasterId id="2147483895" r:id="rId6"/>
    <p:sldMasterId id="2147483919" r:id="rId7"/>
    <p:sldMasterId id="2147483933" r:id="rId8"/>
    <p:sldMasterId id="2147483962" r:id="rId9"/>
    <p:sldMasterId id="2147483974" r:id="rId10"/>
    <p:sldMasterId id="2147483992" r:id="rId11"/>
    <p:sldMasterId id="2147483998" r:id="rId12"/>
    <p:sldMasterId id="2147484003" r:id="rId13"/>
    <p:sldMasterId id="2147484029" r:id="rId14"/>
    <p:sldMasterId id="2147484043" r:id="rId15"/>
    <p:sldMasterId id="2147484055" r:id="rId16"/>
    <p:sldMasterId id="2147484081" r:id="rId17"/>
  </p:sldMasterIdLst>
  <p:notesMasterIdLst>
    <p:notesMasterId r:id="rId38"/>
  </p:notesMasterIdLst>
  <p:sldIdLst>
    <p:sldId id="1642" r:id="rId18"/>
    <p:sldId id="2147482763" r:id="rId19"/>
    <p:sldId id="2147477364" r:id="rId20"/>
    <p:sldId id="1633" r:id="rId21"/>
    <p:sldId id="306" r:id="rId22"/>
    <p:sldId id="2147483051" r:id="rId23"/>
    <p:sldId id="2147483052" r:id="rId24"/>
    <p:sldId id="1619" r:id="rId25"/>
    <p:sldId id="2147483053" r:id="rId26"/>
    <p:sldId id="2147483044" r:id="rId27"/>
    <p:sldId id="2147480486" r:id="rId28"/>
    <p:sldId id="2147480495" r:id="rId29"/>
    <p:sldId id="2147483045" r:id="rId30"/>
    <p:sldId id="2147483048" r:id="rId31"/>
    <p:sldId id="2147483041" r:id="rId32"/>
    <p:sldId id="2147483054" r:id="rId33"/>
    <p:sldId id="2147483055" r:id="rId34"/>
    <p:sldId id="2147483056" r:id="rId35"/>
    <p:sldId id="2147483057" r:id="rId36"/>
    <p:sldId id="2147483058" r:id="rId37"/>
  </p:sldIdLst>
  <p:sldSz cx="9906000" cy="6858000" type="A4"/>
  <p:notesSz cx="6807200" cy="9939338"/>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表紙" id="{7B48F51A-028F-43E0-ABA6-6211B8296A03}">
          <p14:sldIdLst>
            <p14:sldId id="1642"/>
          </p14:sldIdLst>
        </p14:section>
        <p14:section name="医科" id="{01351B7C-AF1D-455B-8FBB-924792B79B52}">
          <p14:sldIdLst>
            <p14:sldId id="2147482763"/>
            <p14:sldId id="2147477364"/>
            <p14:sldId id="1633"/>
            <p14:sldId id="306"/>
            <p14:sldId id="2147483051"/>
            <p14:sldId id="2147483052"/>
            <p14:sldId id="1619"/>
            <p14:sldId id="2147483053"/>
          </p14:sldIdLst>
        </p14:section>
        <p14:section name="既定のセクション" id="{8338EA6E-5AFC-4BFC-BA48-589944AFB184}">
          <p14:sldIdLst>
            <p14:sldId id="2147483044"/>
            <p14:sldId id="2147480486"/>
            <p14:sldId id="2147480495"/>
            <p14:sldId id="2147483045"/>
            <p14:sldId id="2147483048"/>
          </p14:sldIdLst>
        </p14:section>
        <p14:section name="調剤" id="{F3D689B9-E3FC-4E95-B521-05A2224E404B}">
          <p14:sldIdLst>
            <p14:sldId id="2147483041"/>
            <p14:sldId id="2147483054"/>
            <p14:sldId id="2147483055"/>
            <p14:sldId id="2147483056"/>
            <p14:sldId id="2147483057"/>
            <p14:sldId id="2147483058"/>
          </p14:sldIdLst>
        </p14:section>
      </p14:sectionLst>
    </p:ex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B284C14-3CD3-B578-AEE5-8AF45668BFAB}" name="山路正登" initials="医療課" userId="山路正登" providerId="None"/>
  <p188:author id="{DF7B151D-70A5-D668-5202-4CBA13367BB1}" name="加藤 琢真(katou-takumaaa)" initials="加琢" userId="S::ktqos@lansys.mhlw.go.jp::7fdd3bd0-2f6d-4c77-aaf2-fa6bf33f19dd" providerId="AD"/>
  <p188:author id="{0046EE55-BD7A-BB67-7AF0-D2AF04FE859E}" name="松木田 瞭(matsukida-ryou.op3)" initials="松瞭" userId="S::mrhqm@lansys.mhlw.go.jp::101964c8-df23-409a-a76e-2c25dfc627be" providerId="AD"/>
  <p188:author id="{C759AC57-00F3-AB99-BB0E-7469E507D91F}" name="内田 裕之(uchida-hiroyuki.6j9)" initials="裕内" userId="S::UHMMI@lansys.mhlw.go.jp::3b2e756e-1aab-462a-ba75-d7abc35f0bb5" providerId="AD"/>
  <p188:author id="{6AC0325B-3D1E-645C-2907-01F7AF8173FB}" name="大塚 舞衣(otsuka-mai.zk0)" initials="舞大" userId="S::YMKJF@lansys.mhlw.go.jp::b89005cb-e6eb-438e-82f3-19fb540ece68" providerId="AD"/>
  <p188:author id="{ACB630AB-4507-DF3F-202C-2BC2544E285D}" name="加藤 琢真(katou-takumaaa)" initials="加藤" userId="S::KTQOS@lansys.mhlw.go.jp::7fdd3bd0-2f6d-4c77-aaf2-fa6bf33f19dd" providerId="AD"/>
  <p188:author id="{857896F2-CC51-5137-6306-CB58BA14832A}" name="田代 宗嗣(tashiro-munetsugu.w21)" initials="田代" userId="S::TMWVZ@lansys.mhlw.go.jp::23e7f31c-7aa6-4f49-ae93-9cab17dd0f85"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1EDFF"/>
    <a:srgbClr val="0070C0"/>
    <a:srgbClr val="F2BCC8"/>
    <a:srgbClr val="EDA5B4"/>
    <a:srgbClr val="FBE9ED"/>
    <a:srgbClr val="FFF3F4"/>
    <a:srgbClr val="FFF7F8"/>
    <a:srgbClr val="F1F9F9"/>
    <a:srgbClr val="C9E7E7"/>
    <a:srgbClr val="FEE8E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A78DE8B-3FD8-4DD4-8D7B-C5DEFFBB39D7}" v="25" dt="2024-12-24T08:33:18.308"/>
    <p1510:client id="{42F29E1A-AB17-428B-8BF1-76CF130C04C5}" v="6" dt="2024-12-24T06:27:00.812"/>
    <p1510:client id="{515F9300-748C-AA05-DE72-5BFD13B748AD}" v="1" dt="2024-12-23T12:19:28.174"/>
    <p1510:client id="{8959CD61-4F02-4490-AB98-3EF17E4D44AE}" v="16" dt="2024-12-24T06:34:45.729"/>
    <p1510:client id="{A0E3AC3C-E459-4D8D-86A9-4A3D6AD18F4A}" v="12" dt="2024-12-23T12:11:57.699"/>
    <p1510:client id="{A351E468-8A89-4088-AED4-8A37A1D422CF}" v="23" dt="2024-12-24T08:05:02.990"/>
    <p1510:client id="{C9E8C445-5752-4E73-B2D5-5609D85FB958}" v="40" dt="2024-12-23T12:12:53.575"/>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1494" y="84"/>
      </p:cViewPr>
      <p:guideLst>
        <p:guide orient="horz" pos="2160"/>
        <p:guide pos="312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presProps" Target="presProps.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3.xml"/><Relationship Id="rId29" Type="http://schemas.openxmlformats.org/officeDocument/2006/relationships/slide" Target="slides/slide12.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microsoft.com/office/2015/10/relationships/revisionInfo" Target="revisionInfo.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https://mhlwlan.sharepoint.com/sites/10807000/WorkingDocLib/030_&#34220;&#20385;&#12539;&#23433;&#23450;&#20379;&#32102;/&#65296;&#65299;&#65294;&#20104;&#31639;&#20107;&#26989;&#38306;&#20418;/&#9314;&#21307;&#34220;&#21697;&#20379;&#32102;&#24773;&#22577;&#32202;&#24613;&#35519;&#26619;&#20107;&#26989;&#65288;&#26085;&#34220;&#36899;&#35519;&#26619;&#20107;&#26989;&#65289;/R6&#24180;&#24230;&#21307;&#34220;&#21697;&#20379;&#32102;&#24773;&#22577;&#32202;&#24613;&#35519;&#26619;&#20107;&#26989;/&#9733;&#32013;&#21697;&#12487;&#12540;&#12479;&#9733;/R6.11&#26376;&#35519;&#26619;&#20998;&#65288;R6.12&#20844;&#34920;&#65289;/&#12496;&#12483;&#12463;&#12487;&#12540;&#12479;.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79261554289125"/>
          <c:y val="5.1205184730282398E-2"/>
          <c:w val="0.7600369680675847"/>
          <c:h val="0.4088696294941267"/>
        </c:manualLayout>
      </c:layout>
      <c:barChart>
        <c:barDir val="col"/>
        <c:grouping val="clustered"/>
        <c:varyColors val="0"/>
        <c:ser>
          <c:idx val="0"/>
          <c:order val="0"/>
          <c:tx>
            <c:strRef>
              <c:f>Sheet1!$A$2</c:f>
              <c:strCache>
                <c:ptCount val="1"/>
                <c:pt idx="0">
                  <c:v>食料支出(円)</c:v>
                </c:pt>
              </c:strCache>
            </c:strRef>
          </c:tx>
          <c:spPr>
            <a:solidFill>
              <a:schemeClr val="accent1"/>
            </a:solidFill>
            <a:ln>
              <a:noFill/>
            </a:ln>
            <a:effectLst/>
          </c:spPr>
          <c:invertIfNegative val="0"/>
          <c:cat>
            <c:strRef>
              <c:f>Sheet1!$B$1:$H$1</c:f>
              <c:strCache>
                <c:ptCount val="7"/>
                <c:pt idx="0">
                  <c:v>2018年</c:v>
                </c:pt>
                <c:pt idx="1">
                  <c:v>2019年</c:v>
                </c:pt>
                <c:pt idx="2">
                  <c:v>2020年</c:v>
                </c:pt>
                <c:pt idx="3">
                  <c:v>2021年</c:v>
                </c:pt>
                <c:pt idx="4">
                  <c:v>2022年</c:v>
                </c:pt>
                <c:pt idx="5">
                  <c:v>2023年</c:v>
                </c:pt>
                <c:pt idx="6">
                  <c:v>2024年
1-10月平均</c:v>
                </c:pt>
              </c:strCache>
            </c:strRef>
          </c:cat>
          <c:val>
            <c:numRef>
              <c:f>Sheet1!$B$2:$H$2</c:f>
              <c:numCache>
                <c:formatCode>_(* #,##0_);_(* \(#,##0\);_(* "-"_);_(@_)</c:formatCode>
                <c:ptCount val="7"/>
                <c:pt idx="0">
                  <c:v>79347.5</c:v>
                </c:pt>
                <c:pt idx="1">
                  <c:v>80461.333333333299</c:v>
                </c:pt>
                <c:pt idx="2">
                  <c:v>80197.75</c:v>
                </c:pt>
                <c:pt idx="3">
                  <c:v>79401</c:v>
                </c:pt>
                <c:pt idx="4">
                  <c:v>81888.416666666672</c:v>
                </c:pt>
                <c:pt idx="5">
                  <c:v>86554.416666666701</c:v>
                </c:pt>
                <c:pt idx="6">
                  <c:v>87562</c:v>
                </c:pt>
              </c:numCache>
            </c:numRef>
          </c:val>
          <c:extLst>
            <c:ext xmlns:c16="http://schemas.microsoft.com/office/drawing/2014/chart" uri="{C3380CC4-5D6E-409C-BE32-E72D297353CC}">
              <c16:uniqueId val="{00000000-CDBD-4499-B7DD-8BD86B91F171}"/>
            </c:ext>
          </c:extLst>
        </c:ser>
        <c:dLbls>
          <c:showLegendKey val="0"/>
          <c:showVal val="0"/>
          <c:showCatName val="0"/>
          <c:showSerName val="0"/>
          <c:showPercent val="0"/>
          <c:showBubbleSize val="0"/>
        </c:dLbls>
        <c:gapWidth val="219"/>
        <c:axId val="2002043648"/>
        <c:axId val="2042186128"/>
      </c:barChart>
      <c:lineChart>
        <c:grouping val="standard"/>
        <c:varyColors val="0"/>
        <c:ser>
          <c:idx val="2"/>
          <c:order val="2"/>
          <c:tx>
            <c:strRef>
              <c:f>Sheet1!$A$4</c:f>
              <c:strCache>
                <c:ptCount val="1"/>
                <c:pt idx="0">
                  <c:v>CPI（食料）の伸び(%)</c:v>
                </c:pt>
              </c:strCache>
            </c:strRef>
          </c:tx>
          <c:spPr>
            <a:ln w="28575" cap="rnd">
              <a:solidFill>
                <a:schemeClr val="accent3"/>
              </a:solidFill>
              <a:round/>
            </a:ln>
            <a:effectLst/>
          </c:spPr>
          <c:marker>
            <c:symbol val="none"/>
          </c:marker>
          <c:cat>
            <c:strRef>
              <c:f>Sheet1!$B$1:$H$1</c:f>
              <c:strCache>
                <c:ptCount val="7"/>
                <c:pt idx="0">
                  <c:v>2018年</c:v>
                </c:pt>
                <c:pt idx="1">
                  <c:v>2019年</c:v>
                </c:pt>
                <c:pt idx="2">
                  <c:v>2020年</c:v>
                </c:pt>
                <c:pt idx="3">
                  <c:v>2021年</c:v>
                </c:pt>
                <c:pt idx="4">
                  <c:v>2022年</c:v>
                </c:pt>
                <c:pt idx="5">
                  <c:v>2023年</c:v>
                </c:pt>
                <c:pt idx="6">
                  <c:v>2024年
1-10月平均</c:v>
                </c:pt>
              </c:strCache>
            </c:strRef>
          </c:cat>
          <c:val>
            <c:numRef>
              <c:f>Sheet1!$B$4:$H$4</c:f>
              <c:numCache>
                <c:formatCode>0.0</c:formatCode>
                <c:ptCount val="7"/>
                <c:pt idx="0">
                  <c:v>0</c:v>
                </c:pt>
                <c:pt idx="1">
                  <c:v>0.50916496945010437</c:v>
                </c:pt>
                <c:pt idx="2">
                  <c:v>1.8329938900203624</c:v>
                </c:pt>
                <c:pt idx="3">
                  <c:v>1.8329938900203624</c:v>
                </c:pt>
                <c:pt idx="4">
                  <c:v>6.4154786150712795</c:v>
                </c:pt>
                <c:pt idx="5">
                  <c:v>14.969450101832994</c:v>
                </c:pt>
                <c:pt idx="6">
                  <c:v>19.5</c:v>
                </c:pt>
              </c:numCache>
            </c:numRef>
          </c:val>
          <c:smooth val="0"/>
          <c:extLst>
            <c:ext xmlns:c16="http://schemas.microsoft.com/office/drawing/2014/chart" uri="{C3380CC4-5D6E-409C-BE32-E72D297353CC}">
              <c16:uniqueId val="{0000000C-CDBD-4499-B7DD-8BD86B91F171}"/>
            </c:ext>
          </c:extLst>
        </c:ser>
        <c:ser>
          <c:idx val="3"/>
          <c:order val="3"/>
          <c:tx>
            <c:strRef>
              <c:f>Sheet1!$A$5</c:f>
              <c:strCache>
                <c:ptCount val="1"/>
                <c:pt idx="0">
                  <c:v>CPI（総合）(%)</c:v>
                </c:pt>
              </c:strCache>
            </c:strRef>
          </c:tx>
          <c:spPr>
            <a:ln w="28575" cap="rnd">
              <a:solidFill>
                <a:schemeClr val="accent4"/>
              </a:solidFill>
              <a:round/>
            </a:ln>
            <a:effectLst/>
          </c:spPr>
          <c:marker>
            <c:symbol val="none"/>
          </c:marker>
          <c:cat>
            <c:strRef>
              <c:f>Sheet1!$B$1:$H$1</c:f>
              <c:strCache>
                <c:ptCount val="7"/>
                <c:pt idx="0">
                  <c:v>2018年</c:v>
                </c:pt>
                <c:pt idx="1">
                  <c:v>2019年</c:v>
                </c:pt>
                <c:pt idx="2">
                  <c:v>2020年</c:v>
                </c:pt>
                <c:pt idx="3">
                  <c:v>2021年</c:v>
                </c:pt>
                <c:pt idx="4">
                  <c:v>2022年</c:v>
                </c:pt>
                <c:pt idx="5">
                  <c:v>2023年</c:v>
                </c:pt>
                <c:pt idx="6">
                  <c:v>2024年
1-10月平均</c:v>
                </c:pt>
              </c:strCache>
            </c:strRef>
          </c:cat>
          <c:val>
            <c:numRef>
              <c:f>Sheet1!$B$5:$H$5</c:f>
              <c:numCache>
                <c:formatCode>0.0</c:formatCode>
                <c:ptCount val="7"/>
                <c:pt idx="0">
                  <c:v>0</c:v>
                </c:pt>
                <c:pt idx="1">
                  <c:v>0.50251256281406143</c:v>
                </c:pt>
                <c:pt idx="2">
                  <c:v>0.50251256281406143</c:v>
                </c:pt>
                <c:pt idx="3">
                  <c:v>0.30150753768845018</c:v>
                </c:pt>
                <c:pt idx="4">
                  <c:v>2.8140703517588017</c:v>
                </c:pt>
                <c:pt idx="5">
                  <c:v>6.1306532663316426</c:v>
                </c:pt>
                <c:pt idx="6">
                  <c:v>8.8000000000000007</c:v>
                </c:pt>
              </c:numCache>
            </c:numRef>
          </c:val>
          <c:smooth val="0"/>
          <c:extLst>
            <c:ext xmlns:c16="http://schemas.microsoft.com/office/drawing/2014/chart" uri="{C3380CC4-5D6E-409C-BE32-E72D297353CC}">
              <c16:uniqueId val="{0000000D-CDBD-4499-B7DD-8BD86B91F171}"/>
            </c:ext>
          </c:extLst>
        </c:ser>
        <c:dLbls>
          <c:showLegendKey val="0"/>
          <c:showVal val="0"/>
          <c:showCatName val="0"/>
          <c:showSerName val="0"/>
          <c:showPercent val="0"/>
          <c:showBubbleSize val="0"/>
        </c:dLbls>
        <c:marker val="1"/>
        <c:smooth val="0"/>
        <c:axId val="2002087728"/>
        <c:axId val="1767931520"/>
        <c:extLst>
          <c:ext xmlns:c15="http://schemas.microsoft.com/office/drawing/2012/chart" uri="{02D57815-91ED-43cb-92C2-25804820EDAC}">
            <c15:filteredLineSeries>
              <c15:ser>
                <c:idx val="1"/>
                <c:order val="1"/>
                <c:tx>
                  <c:strRef>
                    <c:extLst>
                      <c:ext uri="{02D57815-91ED-43cb-92C2-25804820EDAC}">
                        <c15:formulaRef>
                          <c15:sqref>Sheet1!$A$3</c15:sqref>
                        </c15:formulaRef>
                      </c:ext>
                    </c:extLst>
                    <c:strCache>
                      <c:ptCount val="1"/>
                      <c:pt idx="0">
                        <c:v>食料支出の伸び(%)</c:v>
                      </c:pt>
                    </c:strCache>
                  </c:strRef>
                </c:tx>
                <c:spPr>
                  <a:ln w="28575" cap="rnd">
                    <a:solidFill>
                      <a:schemeClr val="accent2"/>
                    </a:solidFill>
                    <a:round/>
                  </a:ln>
                  <a:effectLst/>
                </c:spPr>
                <c:marker>
                  <c:symbol val="none"/>
                </c:marker>
                <c:cat>
                  <c:strRef>
                    <c:extLst>
                      <c:ext uri="{02D57815-91ED-43cb-92C2-25804820EDAC}">
                        <c15:formulaRef>
                          <c15:sqref>Sheet1!$B$1:$H$1</c15:sqref>
                        </c15:formulaRef>
                      </c:ext>
                    </c:extLst>
                    <c:strCache>
                      <c:ptCount val="7"/>
                      <c:pt idx="0">
                        <c:v>2018年</c:v>
                      </c:pt>
                      <c:pt idx="1">
                        <c:v>2019年</c:v>
                      </c:pt>
                      <c:pt idx="2">
                        <c:v>2020年</c:v>
                      </c:pt>
                      <c:pt idx="3">
                        <c:v>2021年</c:v>
                      </c:pt>
                      <c:pt idx="4">
                        <c:v>2022年</c:v>
                      </c:pt>
                      <c:pt idx="5">
                        <c:v>2023年</c:v>
                      </c:pt>
                      <c:pt idx="6">
                        <c:v>2024年
1-10月平均</c:v>
                      </c:pt>
                    </c:strCache>
                  </c:strRef>
                </c:cat>
                <c:val>
                  <c:numRef>
                    <c:extLst>
                      <c:ext uri="{02D57815-91ED-43cb-92C2-25804820EDAC}">
                        <c15:formulaRef>
                          <c15:sqref>Sheet1!$B$3:$H$3</c15:sqref>
                        </c15:formulaRef>
                      </c:ext>
                    </c:extLst>
                    <c:numCache>
                      <c:formatCode>0.0</c:formatCode>
                      <c:ptCount val="7"/>
                      <c:pt idx="0">
                        <c:v>0</c:v>
                      </c:pt>
                      <c:pt idx="1">
                        <c:v>1.4037409286156821</c:v>
                      </c:pt>
                      <c:pt idx="2">
                        <c:v>1.0715523488452616</c:v>
                      </c:pt>
                      <c:pt idx="3">
                        <c:v>6.742493462301713E-2</c:v>
                      </c:pt>
                      <c:pt idx="4">
                        <c:v>3.202264301542801</c:v>
                      </c:pt>
                      <c:pt idx="5">
                        <c:v>9.082726823991516</c:v>
                      </c:pt>
                      <c:pt idx="6">
                        <c:v>10.4</c:v>
                      </c:pt>
                    </c:numCache>
                  </c:numRef>
                </c:val>
                <c:smooth val="0"/>
                <c:extLst>
                  <c:ext xmlns:c16="http://schemas.microsoft.com/office/drawing/2014/chart" uri="{C3380CC4-5D6E-409C-BE32-E72D297353CC}">
                    <c16:uniqueId val="{00000001-CDBD-4499-B7DD-8BD86B91F171}"/>
                  </c:ext>
                </c:extLst>
              </c15:ser>
            </c15:filteredLineSeries>
          </c:ext>
        </c:extLst>
      </c:lineChart>
      <c:catAx>
        <c:axId val="2002043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050" b="0" i="0" u="none" strike="noStrike" kern="1200" baseline="0">
                <a:solidFill>
                  <a:schemeClr val="tx1">
                    <a:lumMod val="65000"/>
                    <a:lumOff val="35000"/>
                  </a:schemeClr>
                </a:solidFill>
                <a:latin typeface="+mn-ea"/>
                <a:ea typeface="+mn-ea"/>
                <a:cs typeface="+mn-cs"/>
              </a:defRPr>
            </a:pPr>
            <a:endParaRPr lang="ja-JP"/>
          </a:p>
        </c:txPr>
        <c:crossAx val="2042186128"/>
        <c:crosses val="autoZero"/>
        <c:auto val="1"/>
        <c:lblAlgn val="ctr"/>
        <c:lblOffset val="100"/>
        <c:noMultiLvlLbl val="0"/>
      </c:catAx>
      <c:valAx>
        <c:axId val="2042186128"/>
        <c:scaling>
          <c:orientation val="minMax"/>
          <c:min val="75000"/>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lang="ja-JP" sz="1050" b="0" i="0" u="none" strike="noStrike" kern="1200" baseline="0">
                <a:solidFill>
                  <a:schemeClr val="tx1">
                    <a:lumMod val="65000"/>
                    <a:lumOff val="35000"/>
                  </a:schemeClr>
                </a:solidFill>
                <a:latin typeface="+mn-ea"/>
                <a:ea typeface="+mn-ea"/>
                <a:cs typeface="+mn-cs"/>
              </a:defRPr>
            </a:pPr>
            <a:endParaRPr lang="ja-JP"/>
          </a:p>
        </c:txPr>
        <c:crossAx val="2002043648"/>
        <c:crosses val="autoZero"/>
        <c:crossBetween val="between"/>
        <c:majorUnit val="5000"/>
      </c:valAx>
      <c:valAx>
        <c:axId val="1767931520"/>
        <c:scaling>
          <c:orientation val="minMax"/>
        </c:scaling>
        <c:delete val="0"/>
        <c:axPos val="r"/>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lang="ja-JP" sz="1050" b="0" i="0" u="none" strike="noStrike" kern="1200" baseline="0">
                <a:solidFill>
                  <a:schemeClr val="tx1">
                    <a:lumMod val="65000"/>
                    <a:lumOff val="35000"/>
                  </a:schemeClr>
                </a:solidFill>
                <a:latin typeface="+mn-ea"/>
                <a:ea typeface="+mn-ea"/>
                <a:cs typeface="+mn-cs"/>
              </a:defRPr>
            </a:pPr>
            <a:endParaRPr lang="ja-JP"/>
          </a:p>
        </c:txPr>
        <c:crossAx val="2002087728"/>
        <c:crosses val="max"/>
        <c:crossBetween val="between"/>
        <c:majorUnit val="5"/>
      </c:valAx>
      <c:catAx>
        <c:axId val="2002087728"/>
        <c:scaling>
          <c:orientation val="minMax"/>
        </c:scaling>
        <c:delete val="1"/>
        <c:axPos val="b"/>
        <c:numFmt formatCode="General" sourceLinked="1"/>
        <c:majorTickMark val="out"/>
        <c:minorTickMark val="none"/>
        <c:tickLblPos val="nextTo"/>
        <c:crossAx val="1767931520"/>
        <c:crosses val="autoZero"/>
        <c:auto val="1"/>
        <c:lblAlgn val="ctr"/>
        <c:lblOffset val="100"/>
        <c:noMultiLvlLbl val="0"/>
      </c:catAx>
      <c:dTable>
        <c:showHorzBorder val="1"/>
        <c:showVertBorder val="1"/>
        <c:showOutline val="1"/>
        <c:showKeys val="1"/>
        <c:spPr>
          <a:noFill/>
          <a:ln w="9525" cap="flat" cmpd="sng" algn="ctr">
            <a:solidFill>
              <a:schemeClr val="tx1"/>
            </a:solidFill>
            <a:round/>
          </a:ln>
          <a:effectLst/>
        </c:spPr>
        <c:txPr>
          <a:bodyPr rot="0" spcFirstLastPara="1" vertOverflow="ellipsis" vert="horz" wrap="square" anchor="ctr" anchorCtr="1"/>
          <a:lstStyle/>
          <a:p>
            <a:pPr rtl="0">
              <a:defRPr lang="ja-JP" sz="1050" b="0" i="0" u="none" strike="noStrike" kern="1200" baseline="0">
                <a:solidFill>
                  <a:schemeClr val="tx1"/>
                </a:solidFill>
                <a:latin typeface="+mn-ea"/>
                <a:ea typeface="+mn-ea"/>
                <a:cs typeface="+mn-cs"/>
              </a:defRPr>
            </a:pPr>
            <a:endParaRPr lang="ja-JP"/>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latin typeface="+mn-ea"/>
          <a:ea typeface="+mn-ea"/>
        </a:defRPr>
      </a:pPr>
      <a:endParaRPr lang="ja-JP"/>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05270110672652"/>
          <c:y val="0.10192582718732725"/>
          <c:w val="0.49250074022903984"/>
          <c:h val="0.79308454036553411"/>
        </c:manualLayout>
      </c:layout>
      <c:barChart>
        <c:barDir val="bar"/>
        <c:grouping val="stacked"/>
        <c:varyColors val="0"/>
        <c:ser>
          <c:idx val="0"/>
          <c:order val="0"/>
          <c:tx>
            <c:strRef>
              <c:f>Sheet1!$B$1</c:f>
              <c:strCache>
                <c:ptCount val="1"/>
                <c:pt idx="0">
                  <c:v>先発品</c:v>
                </c:pt>
              </c:strCache>
            </c:strRef>
          </c:tx>
          <c:spPr>
            <a:solidFill>
              <a:srgbClr val="B43333"/>
            </a:solidFill>
            <a:ln>
              <a:noFill/>
            </a:ln>
            <a:effectLst/>
          </c:spPr>
          <c:invertIfNegative val="0"/>
          <c:dLbls>
            <c:dLbl>
              <c:idx val="0"/>
              <c:layout>
                <c:manualLayout>
                  <c:x val="1.0256384383890243E-2"/>
                  <c:y val="8.086997824606287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AE3-455A-B130-CCEDA548B750}"/>
                </c:ext>
              </c:extLst>
            </c:dLbl>
            <c:dLbl>
              <c:idx val="1"/>
              <c:layout>
                <c:manualLayout>
                  <c:x val="7.692307692307645E-3"/>
                  <c:y val="9.584585646929638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AE3-455A-B130-CCEDA548B750}"/>
                </c:ext>
              </c:extLst>
            </c:dLbl>
            <c:dLbl>
              <c:idx val="2"/>
              <c:layout>
                <c:manualLayout>
                  <c:x val="2.4843052442498487E-2"/>
                  <c:y val="9.884150379514701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AE3-455A-B130-CCEDA548B750}"/>
                </c:ext>
              </c:extLst>
            </c:dLbl>
            <c:dLbl>
              <c:idx val="3"/>
              <c:layout>
                <c:manualLayout>
                  <c:x val="1.5384615384615385E-2"/>
                  <c:y val="9.584632815050031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AE3-455A-B130-CCEDA548B750}"/>
                </c:ext>
              </c:extLst>
            </c:dLbl>
            <c:dLbl>
              <c:idx val="4"/>
              <c:layout>
                <c:manualLayout>
                  <c:x val="7.692307692307645E-3"/>
                  <c:y val="0.1228026731117186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AE3-455A-B130-CCEDA548B750}"/>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bg1">
                          <a:lumMod val="65000"/>
                        </a:schemeClr>
                      </a:solidFill>
                      <a:miter lim="800000"/>
                    </a:ln>
                    <a:effectLst/>
                  </c:spPr>
                </c15:leaderLines>
              </c:ext>
            </c:extLst>
          </c:dLbls>
          <c:cat>
            <c:strRef>
              <c:f>Sheet1!$A$2:$A$5</c:f>
              <c:strCache>
                <c:ptCount val="4"/>
                <c:pt idx="0">
                  <c:v>限定出荷
(自社の事情)</c:v>
                </c:pt>
                <c:pt idx="1">
                  <c:v>限定出荷
(他社品の影響)</c:v>
                </c:pt>
                <c:pt idx="2">
                  <c:v>限定出荷
(その他)</c:v>
                </c:pt>
                <c:pt idx="3">
                  <c:v>供給停止</c:v>
                </c:pt>
              </c:strCache>
            </c:strRef>
          </c:cat>
          <c:val>
            <c:numRef>
              <c:f>Sheet1!$B$2:$B$5</c:f>
              <c:numCache>
                <c:formatCode>General</c:formatCode>
                <c:ptCount val="4"/>
                <c:pt idx="0">
                  <c:v>66</c:v>
                </c:pt>
                <c:pt idx="1">
                  <c:v>71</c:v>
                </c:pt>
                <c:pt idx="2">
                  <c:v>12</c:v>
                </c:pt>
                <c:pt idx="3">
                  <c:v>95</c:v>
                </c:pt>
              </c:numCache>
            </c:numRef>
          </c:val>
          <c:extLst>
            <c:ext xmlns:c16="http://schemas.microsoft.com/office/drawing/2014/chart" uri="{C3380CC4-5D6E-409C-BE32-E72D297353CC}">
              <c16:uniqueId val="{00000005-BAE3-455A-B130-CCEDA548B750}"/>
            </c:ext>
          </c:extLst>
        </c:ser>
        <c:ser>
          <c:idx val="1"/>
          <c:order val="1"/>
          <c:tx>
            <c:strRef>
              <c:f>Sheet1!$C$1</c:f>
              <c:strCache>
                <c:ptCount val="1"/>
                <c:pt idx="0">
                  <c:v>長期収載品</c:v>
                </c:pt>
              </c:strCache>
            </c:strRef>
          </c:tx>
          <c:spPr>
            <a:solidFill>
              <a:srgbClr val="D08080"/>
            </a:solidFill>
            <a:ln>
              <a:noFill/>
            </a:ln>
            <a:effectLst/>
          </c:spPr>
          <c:invertIfNegative val="0"/>
          <c:dLbls>
            <c:dLbl>
              <c:idx val="0"/>
              <c:layout>
                <c:manualLayout>
                  <c:x val="9.7185918188154724E-2"/>
                  <c:y val="8.08706857678687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AE3-455A-B130-CCEDA548B750}"/>
                </c:ext>
              </c:extLst>
            </c:dLbl>
            <c:dLbl>
              <c:idx val="1"/>
              <c:layout>
                <c:manualLayout>
                  <c:x val="4.871794871794867E-2"/>
                  <c:y val="9.58460923098983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AE3-455A-B130-CCEDA548B750}"/>
                </c:ext>
              </c:extLst>
            </c:dLbl>
            <c:dLbl>
              <c:idx val="2"/>
              <c:layout>
                <c:manualLayout>
                  <c:x val="9.319002100354902E-2"/>
                  <c:y val="9.88422113169527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AE3-455A-B130-CCEDA548B750}"/>
                </c:ext>
              </c:extLst>
            </c:dLbl>
            <c:dLbl>
              <c:idx val="3"/>
              <c:layout>
                <c:manualLayout>
                  <c:x val="9.1884853189813126E-2"/>
                  <c:y val="9.5846563991102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AE3-455A-B130-CCEDA548B750}"/>
                </c:ext>
              </c:extLst>
            </c:dLbl>
            <c:dLbl>
              <c:idx val="4"/>
              <c:layout>
                <c:manualLayout>
                  <c:x val="5.8974358974358973E-2"/>
                  <c:y val="0.1228029089523205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AE3-455A-B130-CCEDA548B750}"/>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bg1">
                          <a:lumMod val="65000"/>
                        </a:schemeClr>
                      </a:solidFill>
                      <a:miter lim="800000"/>
                    </a:ln>
                    <a:effectLst/>
                  </c:spPr>
                </c15:leaderLines>
              </c:ext>
            </c:extLst>
          </c:dLbls>
          <c:cat>
            <c:strRef>
              <c:f>Sheet1!$A$2:$A$5</c:f>
              <c:strCache>
                <c:ptCount val="4"/>
                <c:pt idx="0">
                  <c:v>限定出荷
(自社の事情)</c:v>
                </c:pt>
                <c:pt idx="1">
                  <c:v>限定出荷
(他社品の影響)</c:v>
                </c:pt>
                <c:pt idx="2">
                  <c:v>限定出荷
(その他)</c:v>
                </c:pt>
                <c:pt idx="3">
                  <c:v>供給停止</c:v>
                </c:pt>
              </c:strCache>
            </c:strRef>
          </c:cat>
          <c:val>
            <c:numRef>
              <c:f>Sheet1!$C$2:$C$5</c:f>
              <c:numCache>
                <c:formatCode>General</c:formatCode>
                <c:ptCount val="4"/>
                <c:pt idx="0">
                  <c:v>42</c:v>
                </c:pt>
                <c:pt idx="1">
                  <c:v>64</c:v>
                </c:pt>
                <c:pt idx="2">
                  <c:v>8</c:v>
                </c:pt>
                <c:pt idx="3">
                  <c:v>45</c:v>
                </c:pt>
              </c:numCache>
            </c:numRef>
          </c:val>
          <c:extLst>
            <c:ext xmlns:c16="http://schemas.microsoft.com/office/drawing/2014/chart" uri="{C3380CC4-5D6E-409C-BE32-E72D297353CC}">
              <c16:uniqueId val="{0000000B-BAE3-455A-B130-CCEDA548B750}"/>
            </c:ext>
          </c:extLst>
        </c:ser>
        <c:ser>
          <c:idx val="2"/>
          <c:order val="2"/>
          <c:tx>
            <c:strRef>
              <c:f>Sheet1!$D$1</c:f>
              <c:strCache>
                <c:ptCount val="1"/>
                <c:pt idx="0">
                  <c:v>後発品</c:v>
                </c:pt>
              </c:strCache>
            </c:strRef>
          </c:tx>
          <c:spPr>
            <a:solidFill>
              <a:srgbClr val="ECCCCC"/>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tx1"/>
                      </a:solidFill>
                      <a:latin typeface="+mn-lt"/>
                      <a:ea typeface="Meiryo UI" panose="020B0604030504040204" pitchFamily="50" charset="-128"/>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AE3-455A-B130-CCEDA548B750}"/>
                </c:ext>
              </c:extLst>
            </c:dLbl>
            <c:dLbl>
              <c:idx val="1"/>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tx1"/>
                      </a:solidFill>
                      <a:latin typeface="+mn-lt"/>
                      <a:ea typeface="Meiryo UI" panose="020B0604030504040204" pitchFamily="50" charset="-128"/>
                      <a:cs typeface="+mn-cs"/>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BAE3-455A-B130-CCEDA548B750}"/>
                </c:ext>
              </c:extLst>
            </c:dLbl>
            <c:dLbl>
              <c:idx val="2"/>
              <c:layout>
                <c:manualLayout>
                  <c:x val="0.15111371312176289"/>
                  <c:y val="0.1018373869615995"/>
                </c:manualLayout>
              </c:layout>
              <c:spPr>
                <a:noFill/>
                <a:ln>
                  <a:noFill/>
                </a:ln>
                <a:effectLst/>
              </c:spPr>
              <c:txPr>
                <a:bodyPr rot="0" spcFirstLastPara="1" vertOverflow="ellipsis" vert="horz" wrap="square" lIns="38100" tIns="19050" rIns="38100" bIns="19050" anchor="ctr" anchorCtr="1">
                  <a:spAutoFit/>
                </a:bodyPr>
                <a:lstStyle/>
                <a:p>
                  <a:pPr>
                    <a:defRPr lang="ja-JP" sz="1000" b="1"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BAE3-455A-B130-CCEDA548B750}"/>
                </c:ext>
              </c:extLst>
            </c:dLbl>
            <c:dLbl>
              <c:idx val="3"/>
              <c:spPr>
                <a:noFill/>
                <a:ln>
                  <a:noFill/>
                </a:ln>
                <a:effectLst/>
              </c:spPr>
              <c:txPr>
                <a:bodyPr rot="0" spcFirstLastPara="1" vertOverflow="ellipsis" vert="horz" wrap="square" lIns="38100" tIns="19050" rIns="38100" bIns="19050" anchor="ctr" anchorCtr="1">
                  <a:spAutoFit/>
                </a:bodyPr>
                <a:lstStyle/>
                <a:p>
                  <a:pPr>
                    <a:defRPr lang="ja-JP" sz="1200" b="1" i="0" u="none" strike="noStrike" kern="1200" baseline="0">
                      <a:solidFill>
                        <a:schemeClr val="tx1"/>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BAE3-455A-B130-CCEDA548B750}"/>
                </c:ext>
              </c:extLst>
            </c:dLbl>
            <c:dLbl>
              <c:idx val="4"/>
              <c:tx>
                <c:rich>
                  <a:bodyPr/>
                  <a:lstStyle/>
                  <a:p>
                    <a:fld id="{7E205F5A-67CA-4EE2-986F-05DD35FC0498}" type="VALUE">
                      <a:rPr lang="en-US" altLang="ja-JP" sz="1200">
                        <a:solidFill>
                          <a:schemeClr val="tx1"/>
                        </a:solidFill>
                      </a:rPr>
                      <a:pPr/>
                      <a:t>[値]</a:t>
                    </a:fld>
                    <a:endParaRPr lang="ja-JP" alt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10-BAE3-455A-B130-CCEDA548B750}"/>
                </c:ext>
              </c:extLst>
            </c:dLbl>
            <c:spPr>
              <a:noFill/>
              <a:ln>
                <a:noFill/>
              </a:ln>
              <a:effectLst/>
            </c:spPr>
            <c:txPr>
              <a:bodyPr rot="0" spcFirstLastPara="1" vertOverflow="ellipsis" vert="horz" wrap="square" lIns="38100" tIns="19050" rIns="38100" bIns="19050" anchor="ctr" anchorCtr="1">
                <a:spAutoFit/>
              </a:bodyPr>
              <a:lstStyle/>
              <a:p>
                <a:pPr>
                  <a:defRPr lang="ja-JP" sz="1000" b="1" i="0" u="none" strike="noStrike" kern="1200" baseline="0">
                    <a:solidFill>
                      <a:schemeClr val="tx1"/>
                    </a:solidFill>
                    <a:latin typeface="+mn-lt"/>
                    <a:ea typeface="Meiryo UI" panose="020B0604030504040204" pitchFamily="50" charset="-128"/>
                    <a:cs typeface="+mn-cs"/>
                  </a:defRPr>
                </a:pPr>
                <a:endParaRPr lang="ja-JP"/>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6350" cap="flat" cmpd="sng" algn="ctr">
                      <a:solidFill>
                        <a:schemeClr val="bg1">
                          <a:lumMod val="65000"/>
                        </a:schemeClr>
                      </a:solidFill>
                      <a:miter lim="800000"/>
                    </a:ln>
                    <a:effectLst/>
                  </c:spPr>
                </c15:leaderLines>
              </c:ext>
            </c:extLst>
          </c:dLbls>
          <c:cat>
            <c:strRef>
              <c:f>Sheet1!$A$2:$A$5</c:f>
              <c:strCache>
                <c:ptCount val="4"/>
                <c:pt idx="0">
                  <c:v>限定出荷
(自社の事情)</c:v>
                </c:pt>
                <c:pt idx="1">
                  <c:v>限定出荷
(他社品の影響)</c:v>
                </c:pt>
                <c:pt idx="2">
                  <c:v>限定出荷
(その他)</c:v>
                </c:pt>
                <c:pt idx="3">
                  <c:v>供給停止</c:v>
                </c:pt>
              </c:strCache>
            </c:strRef>
          </c:cat>
          <c:val>
            <c:numRef>
              <c:f>Sheet1!$D$2:$D$5</c:f>
              <c:numCache>
                <c:formatCode>General</c:formatCode>
                <c:ptCount val="4"/>
                <c:pt idx="0">
                  <c:v>371</c:v>
                </c:pt>
                <c:pt idx="1">
                  <c:v>578</c:v>
                </c:pt>
                <c:pt idx="2">
                  <c:v>85</c:v>
                </c:pt>
                <c:pt idx="3">
                  <c:v>987</c:v>
                </c:pt>
              </c:numCache>
            </c:numRef>
          </c:val>
          <c:extLst>
            <c:ext xmlns:c16="http://schemas.microsoft.com/office/drawing/2014/chart" uri="{C3380CC4-5D6E-409C-BE32-E72D297353CC}">
              <c16:uniqueId val="{00000011-BAE3-455A-B130-CCEDA548B750}"/>
            </c:ext>
          </c:extLst>
        </c:ser>
        <c:ser>
          <c:idx val="3"/>
          <c:order val="3"/>
          <c:tx>
            <c:strRef>
              <c:f>Sheet1!$E$1</c:f>
              <c:strCache>
                <c:ptCount val="1"/>
                <c:pt idx="0">
                  <c:v>その他の医薬品</c:v>
                </c:pt>
              </c:strCache>
            </c:strRef>
          </c:tx>
          <c:spPr>
            <a:solidFill>
              <a:schemeClr val="bg1">
                <a:lumMod val="85000"/>
              </a:schemeClr>
            </a:solidFill>
            <a:ln>
              <a:noFill/>
            </a:ln>
            <a:effectLst/>
          </c:spPr>
          <c:invertIfNegative val="0"/>
          <c:dLbls>
            <c:dLbl>
              <c:idx val="2"/>
              <c:layout>
                <c:manualLayout>
                  <c:x val="0.21830946625913958"/>
                  <c:y val="9.6765353031081192E-2"/>
                </c:manualLayout>
              </c:layout>
              <c:tx>
                <c:rich>
                  <a:bodyPr rot="0" spcFirstLastPara="1" vertOverflow="ellipsis" vert="horz" wrap="square" lIns="38100" tIns="19050" rIns="38100" bIns="19050" anchor="ctr" anchorCtr="1">
                    <a:spAutoFit/>
                  </a:bodyPr>
                  <a:lstStyle/>
                  <a:p>
                    <a:pPr>
                      <a:defRPr lang="ja-JP" sz="1000" b="1" i="0" u="none" strike="noStrike" kern="1200" baseline="0">
                        <a:solidFill>
                          <a:schemeClr val="tx1"/>
                        </a:solidFill>
                        <a:latin typeface="+mn-lt"/>
                        <a:ea typeface="Meiryo UI" panose="020B0604030504040204" pitchFamily="50" charset="-128"/>
                        <a:cs typeface="+mn-cs"/>
                      </a:defRPr>
                    </a:pPr>
                    <a:fld id="{8EAA2AED-464C-45F4-99CE-A3D2926367E9}" type="VALUE">
                      <a:rPr lang="en-US" altLang="ja-JP" sz="1000" b="0"/>
                      <a:pPr>
                        <a:defRPr lang="ja-JP" sz="1000" b="1">
                          <a:solidFill>
                            <a:schemeClr val="tx1"/>
                          </a:solidFill>
                          <a:ea typeface="Meiryo UI" panose="020B0604030504040204" pitchFamily="50" charset="-128"/>
                        </a:defRPr>
                      </a:pPr>
                      <a:t>[値]</a:t>
                    </a:fld>
                    <a:endParaRPr lang="ja-JP" altLang="en-US"/>
                  </a:p>
                </c:rich>
              </c:tx>
              <c:spPr>
                <a:noFill/>
                <a:ln>
                  <a:noFill/>
                </a:ln>
                <a:effectLst/>
              </c:spPr>
              <c:txPr>
                <a:bodyPr rot="0" spcFirstLastPara="1" vertOverflow="ellipsis" vert="horz" wrap="square" lIns="38100" tIns="19050" rIns="38100" bIns="19050" anchor="ctr" anchorCtr="1">
                  <a:spAutoFit/>
                </a:bodyPr>
                <a:lstStyle/>
                <a:p>
                  <a:pPr>
                    <a:defRPr lang="ja-JP" sz="1000" b="1" i="0" u="none" strike="noStrike" kern="1200" baseline="0">
                      <a:solidFill>
                        <a:schemeClr val="tx1"/>
                      </a:solidFill>
                      <a:latin typeface="+mn-lt"/>
                      <a:ea typeface="Meiryo UI" panose="020B0604030504040204" pitchFamily="50" charset="-128"/>
                      <a:cs typeface="+mn-cs"/>
                    </a:defRPr>
                  </a:pPr>
                  <a:endParaRPr lang="ja-JP"/>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2-BAE3-455A-B130-CCEDA548B750}"/>
                </c:ext>
              </c:extLst>
            </c:dLbl>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限定出荷
(自社の事情)</c:v>
                </c:pt>
                <c:pt idx="1">
                  <c:v>限定出荷
(他社品の影響)</c:v>
                </c:pt>
                <c:pt idx="2">
                  <c:v>限定出荷
(その他)</c:v>
                </c:pt>
                <c:pt idx="3">
                  <c:v>供給停止</c:v>
                </c:pt>
              </c:strCache>
            </c:strRef>
          </c:cat>
          <c:val>
            <c:numRef>
              <c:f>Sheet1!$E$2:$E$5</c:f>
              <c:numCache>
                <c:formatCode>General</c:formatCode>
                <c:ptCount val="4"/>
                <c:pt idx="0">
                  <c:v>200</c:v>
                </c:pt>
                <c:pt idx="1">
                  <c:v>212</c:v>
                </c:pt>
                <c:pt idx="2">
                  <c:v>58</c:v>
                </c:pt>
                <c:pt idx="3">
                  <c:v>288</c:v>
                </c:pt>
              </c:numCache>
            </c:numRef>
          </c:val>
          <c:extLst>
            <c:ext xmlns:c16="http://schemas.microsoft.com/office/drawing/2014/chart" uri="{C3380CC4-5D6E-409C-BE32-E72D297353CC}">
              <c16:uniqueId val="{00000013-BAE3-455A-B130-CCEDA548B750}"/>
            </c:ext>
          </c:extLst>
        </c:ser>
        <c:ser>
          <c:idx val="4"/>
          <c:order val="4"/>
          <c:tx>
            <c:strRef>
              <c:f>Sheet1!$F$1</c:f>
              <c:strCache>
                <c:ptCount val="1"/>
                <c:pt idx="0">
                  <c:v>合計</c:v>
                </c:pt>
              </c:strCache>
            </c:strRef>
          </c:tx>
          <c:spPr>
            <a:noFill/>
            <a:ln>
              <a:noFill/>
            </a:ln>
            <a:effectLst/>
          </c:spPr>
          <c:invertIfNegative val="0"/>
          <c:dLbls>
            <c:dLbl>
              <c:idx val="0"/>
              <c:layout>
                <c:manualLayout>
                  <c:x val="-3.7782103690211059E-2"/>
                  <c:y val="7.020640331542719E-7"/>
                </c:manualLayout>
              </c:layout>
              <c:tx>
                <c:rich>
                  <a:bodyPr/>
                  <a:lstStyle/>
                  <a:p>
                    <a:r>
                      <a:rPr lang="ja-JP" altLang="en-US"/>
                      <a:t>計</a:t>
                    </a:r>
                    <a:fld id="{200EB308-8273-4BB3-98CB-D5632D1A545B}" type="VALUE">
                      <a:rPr lang="en-US" altLang="ja-JP" smtClean="0"/>
                      <a:pPr/>
                      <a:t>[値]</a:t>
                    </a:fld>
                    <a:endParaRPr lang="ja-JP" alt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14-BAE3-455A-B130-CCEDA548B750}"/>
                </c:ext>
              </c:extLst>
            </c:dLbl>
            <c:dLbl>
              <c:idx val="1"/>
              <c:layout>
                <c:manualLayout>
                  <c:x val="-8.3557126421356265E-2"/>
                  <c:y val="1.0530960497314077E-6"/>
                </c:manualLayout>
              </c:layout>
              <c:tx>
                <c:rich>
                  <a:bodyPr rot="0" spcFirstLastPara="1" vertOverflow="ellipsis" vert="horz" wrap="square" lIns="38100" tIns="19050" rIns="38100" bIns="19050" anchor="ctr" anchorCtr="1">
                    <a:spAutoFit/>
                  </a:bodyPr>
                  <a:lstStyle/>
                  <a:p>
                    <a:pPr>
                      <a:defRPr lang="ja-JP" sz="1000" b="0" i="0" u="none" strike="noStrike" kern="1200" baseline="0">
                        <a:solidFill>
                          <a:srgbClr val="404040"/>
                        </a:solidFill>
                        <a:latin typeface="+mn-lt"/>
                        <a:ea typeface="Meiryo UI" panose="020B0604030504040204" pitchFamily="50" charset="-128"/>
                        <a:cs typeface="+mn-cs"/>
                      </a:defRPr>
                    </a:pPr>
                    <a:r>
                      <a:rPr lang="ja-JP" altLang="en-US"/>
                      <a:t>計</a:t>
                    </a:r>
                    <a:fld id="{364F62A7-3D9D-4458-88E8-16BD18901F3F}" type="VALUE">
                      <a:rPr lang="en-US" altLang="ja-JP" smtClean="0"/>
                      <a:pPr>
                        <a:defRPr lang="ja-JP" sz="1000">
                          <a:solidFill>
                            <a:srgbClr val="404040"/>
                          </a:solidFill>
                          <a:ea typeface="Meiryo UI" panose="020B0604030504040204" pitchFamily="50" charset="-128"/>
                        </a:defRPr>
                      </a:pPr>
                      <a:t>[値]</a:t>
                    </a:fld>
                    <a:endParaRPr lang="ja-JP" altLang="en-US"/>
                  </a:p>
                </c:rich>
              </c:tx>
              <c:spPr>
                <a:solidFill>
                  <a:schemeClr val="bg1"/>
                </a:solid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rgbClr val="404040"/>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BAE3-455A-B130-CCEDA548B750}"/>
                </c:ext>
              </c:extLst>
            </c:dLbl>
            <c:dLbl>
              <c:idx val="2"/>
              <c:tx>
                <c:rich>
                  <a:bodyPr/>
                  <a:lstStyle/>
                  <a:p>
                    <a:r>
                      <a:rPr lang="ja-JP" altLang="en-US"/>
                      <a:t>計</a:t>
                    </a:r>
                    <a:fld id="{FC59406F-D6AD-4DB1-9CC5-EB08F1BB3085}" type="VALUE">
                      <a:rPr lang="en-US" altLang="ja-JP" smtClean="0"/>
                      <a:pPr/>
                      <a:t>[値]</a:t>
                    </a:fld>
                    <a:endParaRPr lang="ja-JP" altLang="en-US"/>
                  </a:p>
                </c:rich>
              </c:tx>
              <c:dLblPos val="inBase"/>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16-BAE3-455A-B130-CCEDA548B750}"/>
                </c:ext>
              </c:extLst>
            </c:dLbl>
            <c:dLbl>
              <c:idx val="3"/>
              <c:layout>
                <c:manualLayout>
                  <c:x val="-0.14267526385529647"/>
                  <c:y val="-6.7152437649629709E-4"/>
                </c:manualLayout>
              </c:layout>
              <c:tx>
                <c:rich>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r>
                      <a:rPr lang="ja-JP" altLang="en-US"/>
                      <a:t>計</a:t>
                    </a:r>
                    <a:fld id="{26652871-97F4-4EFA-A95D-E3C7FA7F6E41}" type="VALUE">
                      <a:rPr lang="en-US" altLang="ja-JP" smtClean="0"/>
                      <a:pPr>
                        <a:defRPr lang="ja-JP" sz="1000">
                          <a:ea typeface="Meiryo UI" panose="020B0604030504040204" pitchFamily="50" charset="-128"/>
                        </a:defRPr>
                      </a:pPr>
                      <a:t>[値]</a:t>
                    </a:fld>
                    <a:endParaRPr lang="ja-JP" altLang="en-US"/>
                  </a:p>
                </c:rich>
              </c:tx>
              <c:spPr>
                <a:no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17-BAE3-455A-B130-CCEDA548B750}"/>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lang="ja-JP" sz="10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inBase"/>
            <c:showLegendKey val="0"/>
            <c:showVal val="1"/>
            <c:showCatName val="0"/>
            <c:showSerName val="0"/>
            <c:showPercent val="0"/>
            <c:showBubbleSize val="0"/>
            <c:separator>, </c:separator>
            <c:showLeaderLines val="0"/>
            <c:extLst>
              <c:ext xmlns:c15="http://schemas.microsoft.com/office/drawing/2012/chart" uri="{CE6537A1-D6FC-4f65-9D91-7224C49458BB}">
                <c15:showLeaderLines val="0"/>
              </c:ext>
            </c:extLst>
          </c:dLbls>
          <c:cat>
            <c:strRef>
              <c:f>Sheet1!$A$2:$A$5</c:f>
              <c:strCache>
                <c:ptCount val="4"/>
                <c:pt idx="0">
                  <c:v>限定出荷
(自社の事情)</c:v>
                </c:pt>
                <c:pt idx="1">
                  <c:v>限定出荷
(他社品の影響)</c:v>
                </c:pt>
                <c:pt idx="2">
                  <c:v>限定出荷
(その他)</c:v>
                </c:pt>
                <c:pt idx="3">
                  <c:v>供給停止</c:v>
                </c:pt>
              </c:strCache>
            </c:strRef>
          </c:cat>
          <c:val>
            <c:numRef>
              <c:f>Sheet1!$F$2:$F$5</c:f>
              <c:numCache>
                <c:formatCode>General</c:formatCode>
                <c:ptCount val="4"/>
                <c:pt idx="0">
                  <c:v>679</c:v>
                </c:pt>
                <c:pt idx="1">
                  <c:v>925</c:v>
                </c:pt>
                <c:pt idx="2">
                  <c:v>163</c:v>
                </c:pt>
                <c:pt idx="3">
                  <c:v>1415</c:v>
                </c:pt>
              </c:numCache>
            </c:numRef>
          </c:val>
          <c:extLst>
            <c:ext xmlns:c16="http://schemas.microsoft.com/office/drawing/2014/chart" uri="{C3380CC4-5D6E-409C-BE32-E72D297353CC}">
              <c16:uniqueId val="{00000018-BAE3-455A-B130-CCEDA548B750}"/>
            </c:ext>
          </c:extLst>
        </c:ser>
        <c:dLbls>
          <c:showLegendKey val="0"/>
          <c:showVal val="0"/>
          <c:showCatName val="0"/>
          <c:showSerName val="0"/>
          <c:showPercent val="0"/>
          <c:showBubbleSize val="0"/>
        </c:dLbls>
        <c:gapWidth val="150"/>
        <c:overlap val="100"/>
        <c:axId val="317138176"/>
        <c:axId val="317143096"/>
      </c:barChart>
      <c:catAx>
        <c:axId val="317138176"/>
        <c:scaling>
          <c:orientation val="maxMin"/>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lang="ja-JP" sz="10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317143096"/>
        <c:crosses val="autoZero"/>
        <c:auto val="1"/>
        <c:lblAlgn val="ctr"/>
        <c:lblOffset val="100"/>
        <c:noMultiLvlLbl val="0"/>
      </c:catAx>
      <c:valAx>
        <c:axId val="317143096"/>
        <c:scaling>
          <c:orientation val="minMax"/>
          <c:max val="1700"/>
          <c:min val="0"/>
        </c:scaling>
        <c:delete val="0"/>
        <c:axPos val="t"/>
        <c:majorGridlines>
          <c:spPr>
            <a:ln w="6350" cap="flat" cmpd="sng" algn="ctr">
              <a:solidFill>
                <a:schemeClr val="bg1">
                  <a:lumMod val="75000"/>
                </a:schemeClr>
              </a:solidFill>
              <a:miter lim="800000"/>
            </a:ln>
            <a:effectLst/>
          </c:spPr>
        </c:majorGridlines>
        <c:numFmt formatCode="General" sourceLinked="1"/>
        <c:majorTickMark val="cross"/>
        <c:minorTickMark val="none"/>
        <c:tickLblPos val="low"/>
        <c:spPr>
          <a:noFill/>
          <a:ln w="6350">
            <a:noFill/>
            <a:miter lim="800000"/>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eiryo UI" panose="020B0604030504040204" pitchFamily="50" charset="-128"/>
                <a:cs typeface="+mn-cs"/>
              </a:defRPr>
            </a:pPr>
            <a:endParaRPr lang="ja-JP"/>
          </a:p>
        </c:txPr>
        <c:crossAx val="317138176"/>
        <c:crosses val="autoZero"/>
        <c:crossBetween val="between"/>
      </c:valAx>
      <c:spPr>
        <a:noFill/>
        <a:ln>
          <a:noFill/>
        </a:ln>
        <a:effectLst/>
      </c:spPr>
    </c:plotArea>
    <c:legend>
      <c:legendPos val="r"/>
      <c:legendEntry>
        <c:idx val="4"/>
        <c:delete val="1"/>
      </c:legendEntry>
      <c:overlay val="0"/>
      <c:spPr>
        <a:noFill/>
        <a:ln>
          <a:noFill/>
        </a:ln>
        <a:effectLst/>
      </c:spPr>
      <c:txPr>
        <a:bodyPr rot="0" spcFirstLastPara="1" vertOverflow="ellipsis" vert="horz" wrap="square" anchor="ctr" anchorCtr="1"/>
        <a:lstStyle/>
        <a:p>
          <a:pPr>
            <a:defRPr lang="ja-JP" sz="100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08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t>就業歯科衛生士数（就業場所別推移）</a:t>
            </a:r>
          </a:p>
        </c:rich>
      </c:tx>
      <c:overlay val="0"/>
      <c:spPr>
        <a:noFill/>
        <a:ln>
          <a:noFill/>
        </a:ln>
        <a:effectLst/>
      </c:spPr>
      <c:txPr>
        <a:bodyPr rot="0" spcFirstLastPara="1" vertOverflow="ellipsis" vert="horz" wrap="square" anchor="ctr" anchorCtr="1"/>
        <a:lstStyle/>
        <a:p>
          <a:pPr>
            <a:defRPr lang="ja-JP" sz="108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manualLayout>
          <c:layoutTarget val="inner"/>
          <c:xMode val="edge"/>
          <c:yMode val="edge"/>
          <c:x val="0.13733012100442549"/>
          <c:y val="0.15812290921975469"/>
          <c:w val="0.86055878260253726"/>
          <c:h val="0.64277716415176356"/>
        </c:manualLayout>
      </c:layout>
      <c:barChart>
        <c:barDir val="col"/>
        <c:grouping val="stacked"/>
        <c:varyColors val="0"/>
        <c:ser>
          <c:idx val="0"/>
          <c:order val="0"/>
          <c:tx>
            <c:strRef>
              <c:f>Sheet1!$B$1</c:f>
              <c:strCache>
                <c:ptCount val="1"/>
                <c:pt idx="0">
                  <c:v>診療所</c:v>
                </c:pt>
              </c:strCache>
            </c:strRef>
          </c:tx>
          <c:spPr>
            <a:solidFill>
              <a:schemeClr val="accent1"/>
            </a:solidFill>
            <a:ln>
              <a:noFill/>
            </a:ln>
            <a:effectLst/>
          </c:spPr>
          <c:invertIfNegative val="0"/>
          <c:dLbls>
            <c:dLbl>
              <c:idx val="4"/>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1" i="0" u="none" strike="noStrike" kern="1200" baseline="0">
                      <a:solidFill>
                        <a:srgbClr val="FF0000"/>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extLst>
                <c:ext xmlns:c16="http://schemas.microsoft.com/office/drawing/2014/chart" uri="{C3380CC4-5D6E-409C-BE32-E72D297353CC}">
                  <c16:uniqueId val="{00000000-E00D-4BCE-A1CA-0F96359A59BA}"/>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平成26年度</c:v>
                </c:pt>
                <c:pt idx="1">
                  <c:v>平成28年度</c:v>
                </c:pt>
                <c:pt idx="2">
                  <c:v>平成30年度</c:v>
                </c:pt>
                <c:pt idx="3">
                  <c:v>令和２年度</c:v>
                </c:pt>
                <c:pt idx="4">
                  <c:v>令和４年度</c:v>
                </c:pt>
              </c:strCache>
            </c:strRef>
          </c:cat>
          <c:val>
            <c:numRef>
              <c:f>Sheet1!$B$2:$B$6</c:f>
              <c:numCache>
                <c:formatCode>#,##0_);[Red]\(#,##0\)</c:formatCode>
                <c:ptCount val="5"/>
                <c:pt idx="0">
                  <c:v>105248</c:v>
                </c:pt>
                <c:pt idx="1">
                  <c:v>112211</c:v>
                </c:pt>
                <c:pt idx="2">
                  <c:v>120068</c:v>
                </c:pt>
                <c:pt idx="3">
                  <c:v>129758</c:v>
                </c:pt>
                <c:pt idx="4">
                  <c:v>130806</c:v>
                </c:pt>
              </c:numCache>
            </c:numRef>
          </c:val>
          <c:extLst>
            <c:ext xmlns:c16="http://schemas.microsoft.com/office/drawing/2014/chart" uri="{C3380CC4-5D6E-409C-BE32-E72D297353CC}">
              <c16:uniqueId val="{00000000-DAC9-4663-B243-A8C272603E7D}"/>
            </c:ext>
          </c:extLst>
        </c:ser>
        <c:ser>
          <c:idx val="1"/>
          <c:order val="1"/>
          <c:tx>
            <c:strRef>
              <c:f>Sheet1!$C$1</c:f>
              <c:strCache>
                <c:ptCount val="1"/>
                <c:pt idx="0">
                  <c:v>病院</c:v>
                </c:pt>
              </c:strCache>
            </c:strRef>
          </c:tx>
          <c:spPr>
            <a:solidFill>
              <a:srgbClr val="FFC000"/>
            </a:solidFill>
            <a:ln>
              <a:noFill/>
            </a:ln>
            <a:effectLst/>
          </c:spPr>
          <c:invertIfNegative val="0"/>
          <c:dLbls>
            <c:delete val="1"/>
          </c:dLbls>
          <c:cat>
            <c:strRef>
              <c:f>Sheet1!$A$2:$A$6</c:f>
              <c:strCache>
                <c:ptCount val="5"/>
                <c:pt idx="0">
                  <c:v>平成26年度</c:v>
                </c:pt>
                <c:pt idx="1">
                  <c:v>平成28年度</c:v>
                </c:pt>
                <c:pt idx="2">
                  <c:v>平成30年度</c:v>
                </c:pt>
                <c:pt idx="3">
                  <c:v>令和２年度</c:v>
                </c:pt>
                <c:pt idx="4">
                  <c:v>令和４年度</c:v>
                </c:pt>
              </c:strCache>
            </c:strRef>
          </c:cat>
          <c:val>
            <c:numRef>
              <c:f>Sheet1!$C$2:$C$6</c:f>
              <c:numCache>
                <c:formatCode>#,##0_);[Red]\(#,##0\)</c:formatCode>
                <c:ptCount val="5"/>
                <c:pt idx="0">
                  <c:v>5882</c:v>
                </c:pt>
                <c:pt idx="1">
                  <c:v>6259</c:v>
                </c:pt>
                <c:pt idx="2">
                  <c:v>6629</c:v>
                </c:pt>
                <c:pt idx="3">
                  <c:v>7029</c:v>
                </c:pt>
                <c:pt idx="4">
                  <c:v>7460</c:v>
                </c:pt>
              </c:numCache>
            </c:numRef>
          </c:val>
          <c:extLst>
            <c:ext xmlns:c16="http://schemas.microsoft.com/office/drawing/2014/chart" uri="{C3380CC4-5D6E-409C-BE32-E72D297353CC}">
              <c16:uniqueId val="{00000001-DAC9-4663-B243-A8C272603E7D}"/>
            </c:ext>
          </c:extLst>
        </c:ser>
        <c:ser>
          <c:idx val="2"/>
          <c:order val="2"/>
          <c:tx>
            <c:strRef>
              <c:f>Sheet1!$D$1</c:f>
              <c:strCache>
                <c:ptCount val="1"/>
                <c:pt idx="0">
                  <c:v>その他</c:v>
                </c:pt>
              </c:strCache>
            </c:strRef>
          </c:tx>
          <c:spPr>
            <a:solidFill>
              <a:srgbClr val="FF0000"/>
            </a:solidFill>
            <a:ln>
              <a:noFill/>
            </a:ln>
            <a:effectLst/>
          </c:spPr>
          <c:invertIfNegative val="0"/>
          <c:dLbls>
            <c:delete val="1"/>
          </c:dLbls>
          <c:cat>
            <c:strRef>
              <c:f>Sheet1!$A$2:$A$6</c:f>
              <c:strCache>
                <c:ptCount val="5"/>
                <c:pt idx="0">
                  <c:v>平成26年度</c:v>
                </c:pt>
                <c:pt idx="1">
                  <c:v>平成28年度</c:v>
                </c:pt>
                <c:pt idx="2">
                  <c:v>平成30年度</c:v>
                </c:pt>
                <c:pt idx="3">
                  <c:v>令和２年度</c:v>
                </c:pt>
                <c:pt idx="4">
                  <c:v>令和４年度</c:v>
                </c:pt>
              </c:strCache>
            </c:strRef>
          </c:cat>
          <c:val>
            <c:numRef>
              <c:f>Sheet1!$D$2:$D$6</c:f>
              <c:numCache>
                <c:formatCode>#,##0_);[Red]\(#,##0\)</c:formatCode>
                <c:ptCount val="5"/>
                <c:pt idx="0">
                  <c:v>5169</c:v>
                </c:pt>
                <c:pt idx="1">
                  <c:v>5361</c:v>
                </c:pt>
                <c:pt idx="2">
                  <c:v>5932</c:v>
                </c:pt>
                <c:pt idx="3">
                  <c:v>5973</c:v>
                </c:pt>
                <c:pt idx="4">
                  <c:v>6917</c:v>
                </c:pt>
              </c:numCache>
            </c:numRef>
          </c:val>
          <c:extLst>
            <c:ext xmlns:c16="http://schemas.microsoft.com/office/drawing/2014/chart" uri="{C3380CC4-5D6E-409C-BE32-E72D297353CC}">
              <c16:uniqueId val="{00000002-DAC9-4663-B243-A8C272603E7D}"/>
            </c:ext>
          </c:extLst>
        </c:ser>
        <c:dLbls>
          <c:dLblPos val="ctr"/>
          <c:showLegendKey val="0"/>
          <c:showVal val="1"/>
          <c:showCatName val="0"/>
          <c:showSerName val="0"/>
          <c:showPercent val="0"/>
          <c:showBubbleSize val="0"/>
        </c:dLbls>
        <c:gapWidth val="150"/>
        <c:overlap val="100"/>
        <c:axId val="1136446256"/>
        <c:axId val="1136453456"/>
      </c:barChart>
      <c:catAx>
        <c:axId val="11364462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1136453456"/>
        <c:crosses val="autoZero"/>
        <c:auto val="1"/>
        <c:lblAlgn val="ctr"/>
        <c:lblOffset val="100"/>
        <c:noMultiLvlLbl val="0"/>
      </c:catAx>
      <c:valAx>
        <c:axId val="1136453456"/>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j-lt"/>
                <a:ea typeface="Meiryo UI" panose="020B0604030504040204" pitchFamily="50" charset="-128"/>
                <a:cs typeface="+mn-cs"/>
              </a:defRPr>
            </a:pPr>
            <a:endParaRPr lang="ja-JP"/>
          </a:p>
        </c:txPr>
        <c:crossAx val="1136446256"/>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Entry>
      <c:layout>
        <c:manualLayout>
          <c:xMode val="edge"/>
          <c:yMode val="edge"/>
          <c:x val="0.24844606138661232"/>
          <c:y val="0.90253078604752779"/>
          <c:w val="0.6154145631365151"/>
          <c:h val="9.7469213952472211E-2"/>
        </c:manualLayout>
      </c:layout>
      <c:overlay val="0"/>
      <c:spPr>
        <a:noFill/>
        <a:ln>
          <a:noFill/>
        </a:ln>
        <a:effectLst/>
      </c:spPr>
      <c:txPr>
        <a:bodyPr rot="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08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080">
                <a:latin typeface="Meiryo UI" panose="020B0604030504040204" pitchFamily="50" charset="-128"/>
                <a:ea typeface="Meiryo UI" panose="020B0604030504040204" pitchFamily="50" charset="-128"/>
              </a:rPr>
              <a:t>就業歯科技工士数（就業場所別推移）</a:t>
            </a:r>
          </a:p>
        </c:rich>
      </c:tx>
      <c:layout>
        <c:manualLayout>
          <c:xMode val="edge"/>
          <c:yMode val="edge"/>
          <c:x val="0.22887699720888985"/>
          <c:y val="7.959680977657739E-2"/>
        </c:manualLayout>
      </c:layout>
      <c:overlay val="0"/>
      <c:spPr>
        <a:noFill/>
        <a:ln>
          <a:noFill/>
        </a:ln>
        <a:effectLst/>
      </c:spPr>
      <c:txPr>
        <a:bodyPr rot="0" spcFirstLastPara="1" vertOverflow="ellipsis" vert="horz" wrap="square" anchor="ctr" anchorCtr="1"/>
        <a:lstStyle/>
        <a:p>
          <a:pPr>
            <a:defRPr lang="ja-JP" sz="108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manualLayout>
          <c:layoutTarget val="inner"/>
          <c:xMode val="edge"/>
          <c:yMode val="edge"/>
          <c:x val="0.10951801264565611"/>
          <c:y val="0.18487685684106378"/>
          <c:w val="0.86175027348601663"/>
          <c:h val="0.56348315639582303"/>
        </c:manualLayout>
      </c:layout>
      <c:barChart>
        <c:barDir val="col"/>
        <c:grouping val="stacked"/>
        <c:varyColors val="0"/>
        <c:ser>
          <c:idx val="0"/>
          <c:order val="0"/>
          <c:tx>
            <c:strRef>
              <c:f>Sheet1!$B$1</c:f>
              <c:strCache>
                <c:ptCount val="1"/>
                <c:pt idx="0">
                  <c:v>病院・診療所</c:v>
                </c:pt>
              </c:strCache>
            </c:strRef>
          </c:tx>
          <c:spPr>
            <a:solidFill>
              <a:schemeClr val="accent1"/>
            </a:solidFill>
            <a:ln>
              <a:noFill/>
            </a:ln>
            <a:effectLst/>
          </c:spPr>
          <c:invertIfNegative val="0"/>
          <c:dLbls>
            <c:dLbl>
              <c:idx val="4"/>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1" i="0" u="none" strike="noStrike" kern="1200" baseline="0">
                      <a:solidFill>
                        <a:srgbClr val="FF0000"/>
                      </a:solidFill>
                      <a:latin typeface="+mn-lt"/>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0-FB70-41F3-B1FB-8F5090ED4ADA}"/>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平成26年度</c:v>
                </c:pt>
                <c:pt idx="1">
                  <c:v>平成28年度</c:v>
                </c:pt>
                <c:pt idx="2">
                  <c:v>平成30年度</c:v>
                </c:pt>
                <c:pt idx="3">
                  <c:v>令和２年度</c:v>
                </c:pt>
                <c:pt idx="4">
                  <c:v>令和４年度</c:v>
                </c:pt>
              </c:strCache>
            </c:strRef>
          </c:cat>
          <c:val>
            <c:numRef>
              <c:f>Sheet1!$B$2:$B$6</c:f>
              <c:numCache>
                <c:formatCode>#,##0_);[Red]\(#,##0\)</c:formatCode>
                <c:ptCount val="5"/>
                <c:pt idx="0">
                  <c:v>9630</c:v>
                </c:pt>
                <c:pt idx="1">
                  <c:v>9166</c:v>
                </c:pt>
                <c:pt idx="2">
                  <c:v>8861</c:v>
                </c:pt>
                <c:pt idx="3">
                  <c:v>8691</c:v>
                </c:pt>
                <c:pt idx="4">
                  <c:v>8159</c:v>
                </c:pt>
              </c:numCache>
            </c:numRef>
          </c:val>
          <c:extLst>
            <c:ext xmlns:c16="http://schemas.microsoft.com/office/drawing/2014/chart" uri="{C3380CC4-5D6E-409C-BE32-E72D297353CC}">
              <c16:uniqueId val="{00000000-3DC9-4512-8A07-7CBB662832EE}"/>
            </c:ext>
          </c:extLst>
        </c:ser>
        <c:ser>
          <c:idx val="1"/>
          <c:order val="1"/>
          <c:tx>
            <c:strRef>
              <c:f>Sheet1!$C$1</c:f>
              <c:strCache>
                <c:ptCount val="1"/>
                <c:pt idx="0">
                  <c:v>歯科技工所</c:v>
                </c:pt>
              </c:strCache>
            </c:strRef>
          </c:tx>
          <c:spPr>
            <a:solidFill>
              <a:schemeClr val="accent6"/>
            </a:solidFill>
            <a:ln>
              <a:noFill/>
            </a:ln>
            <a:effectLst/>
          </c:spPr>
          <c:invertIfNegative val="0"/>
          <c:dLbls>
            <c:dLbl>
              <c:idx val="4"/>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1" i="0" u="none" strike="noStrike" kern="1200" baseline="0">
                      <a:solidFill>
                        <a:srgbClr val="FF0000"/>
                      </a:solidFill>
                      <a:latin typeface="+mn-lt"/>
                      <a:ea typeface="+mn-ea"/>
                      <a:cs typeface="+mn-cs"/>
                    </a:defRPr>
                  </a:pPr>
                  <a:endParaRPr lang="ja-JP"/>
                </a:p>
              </c:txPr>
              <c:showLegendKey val="0"/>
              <c:showVal val="1"/>
              <c:showCatName val="0"/>
              <c:showSerName val="0"/>
              <c:showPercent val="0"/>
              <c:showBubbleSize val="0"/>
              <c:extLst>
                <c:ext xmlns:c16="http://schemas.microsoft.com/office/drawing/2014/chart" uri="{C3380CC4-5D6E-409C-BE32-E72D297353CC}">
                  <c16:uniqueId val="{00000001-FB70-41F3-B1FB-8F5090ED4ADA}"/>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05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平成26年度</c:v>
                </c:pt>
                <c:pt idx="1">
                  <c:v>平成28年度</c:v>
                </c:pt>
                <c:pt idx="2">
                  <c:v>平成30年度</c:v>
                </c:pt>
                <c:pt idx="3">
                  <c:v>令和２年度</c:v>
                </c:pt>
                <c:pt idx="4">
                  <c:v>令和４年度</c:v>
                </c:pt>
              </c:strCache>
            </c:strRef>
          </c:cat>
          <c:val>
            <c:numRef>
              <c:f>Sheet1!$C$2:$C$6</c:f>
              <c:numCache>
                <c:formatCode>#,##0_);[Red]\(#,##0\)</c:formatCode>
                <c:ptCount val="5"/>
                <c:pt idx="0">
                  <c:v>24425</c:v>
                </c:pt>
                <c:pt idx="1">
                  <c:v>24972</c:v>
                </c:pt>
                <c:pt idx="2">
                  <c:v>25056</c:v>
                </c:pt>
                <c:pt idx="3">
                  <c:v>25561</c:v>
                </c:pt>
                <c:pt idx="4">
                  <c:v>24012</c:v>
                </c:pt>
              </c:numCache>
            </c:numRef>
          </c:val>
          <c:extLst>
            <c:ext xmlns:c16="http://schemas.microsoft.com/office/drawing/2014/chart" uri="{C3380CC4-5D6E-409C-BE32-E72D297353CC}">
              <c16:uniqueId val="{00000001-3DC9-4512-8A07-7CBB662832EE}"/>
            </c:ext>
          </c:extLst>
        </c:ser>
        <c:ser>
          <c:idx val="2"/>
          <c:order val="2"/>
          <c:tx>
            <c:strRef>
              <c:f>Sheet1!$D$1</c:f>
              <c:strCache>
                <c:ptCount val="1"/>
                <c:pt idx="0">
                  <c:v>その他</c:v>
                </c:pt>
              </c:strCache>
            </c:strRef>
          </c:tx>
          <c:spPr>
            <a:solidFill>
              <a:srgbClr val="FF0000"/>
            </a:solidFill>
            <a:ln>
              <a:noFill/>
            </a:ln>
            <a:effectLst/>
          </c:spPr>
          <c:invertIfNegative val="0"/>
          <c:cat>
            <c:strRef>
              <c:f>Sheet1!$A$2:$A$6</c:f>
              <c:strCache>
                <c:ptCount val="5"/>
                <c:pt idx="0">
                  <c:v>平成26年度</c:v>
                </c:pt>
                <c:pt idx="1">
                  <c:v>平成28年度</c:v>
                </c:pt>
                <c:pt idx="2">
                  <c:v>平成30年度</c:v>
                </c:pt>
                <c:pt idx="3">
                  <c:v>令和２年度</c:v>
                </c:pt>
                <c:pt idx="4">
                  <c:v>令和４年度</c:v>
                </c:pt>
              </c:strCache>
            </c:strRef>
          </c:cat>
          <c:val>
            <c:numRef>
              <c:f>Sheet1!$D$2:$D$6</c:f>
              <c:numCache>
                <c:formatCode>#,##0_);[Red]\(#,##0\)</c:formatCode>
                <c:ptCount val="5"/>
                <c:pt idx="0">
                  <c:v>440</c:v>
                </c:pt>
                <c:pt idx="1">
                  <c:v>502</c:v>
                </c:pt>
                <c:pt idx="2">
                  <c:v>551</c:v>
                </c:pt>
                <c:pt idx="3">
                  <c:v>574</c:v>
                </c:pt>
                <c:pt idx="4">
                  <c:v>771</c:v>
                </c:pt>
              </c:numCache>
            </c:numRef>
          </c:val>
          <c:extLst>
            <c:ext xmlns:c16="http://schemas.microsoft.com/office/drawing/2014/chart" uri="{C3380CC4-5D6E-409C-BE32-E72D297353CC}">
              <c16:uniqueId val="{00000002-3DC9-4512-8A07-7CBB662832EE}"/>
            </c:ext>
          </c:extLst>
        </c:ser>
        <c:dLbls>
          <c:showLegendKey val="0"/>
          <c:showVal val="0"/>
          <c:showCatName val="0"/>
          <c:showSerName val="0"/>
          <c:showPercent val="0"/>
          <c:showBubbleSize val="0"/>
        </c:dLbls>
        <c:gapWidth val="150"/>
        <c:overlap val="100"/>
        <c:axId val="374510304"/>
        <c:axId val="374520384"/>
      </c:barChart>
      <c:catAx>
        <c:axId val="374510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374520384"/>
        <c:crosses val="autoZero"/>
        <c:auto val="1"/>
        <c:lblAlgn val="ctr"/>
        <c:lblOffset val="100"/>
        <c:noMultiLvlLbl val="0"/>
      </c:catAx>
      <c:valAx>
        <c:axId val="374520384"/>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374510304"/>
        <c:crosses val="autoZero"/>
        <c:crossBetween val="between"/>
        <c:majorUnit val="10000"/>
      </c:valAx>
      <c:spPr>
        <a:noFill/>
        <a:ln>
          <a:noFill/>
        </a:ln>
        <a:effectLst/>
      </c:spPr>
    </c:plotArea>
    <c:legend>
      <c:legendPos val="b"/>
      <c:layout>
        <c:manualLayout>
          <c:xMode val="edge"/>
          <c:yMode val="edge"/>
          <c:x val="0.16929848754366056"/>
          <c:y val="0.85122416132957179"/>
          <c:w val="0.6599853606056324"/>
          <c:h val="6.3871658554882985E-2"/>
        </c:manualLayout>
      </c:layout>
      <c:overlay val="0"/>
      <c:spPr>
        <a:noFill/>
        <a:ln>
          <a:noFill/>
        </a:ln>
        <a:effectLst/>
      </c:spPr>
      <c:txPr>
        <a:bodyPr rot="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0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000">
                <a:latin typeface="Meiryo UI" panose="020B0604030504040204" pitchFamily="50" charset="-128"/>
                <a:ea typeface="Meiryo UI" panose="020B0604030504040204" pitchFamily="50" charset="-128"/>
              </a:rPr>
              <a:t>歯科診療所における推計外来患者数の推移</a:t>
            </a:r>
          </a:p>
        </c:rich>
      </c:tx>
      <c:layout>
        <c:manualLayout>
          <c:xMode val="edge"/>
          <c:yMode val="edge"/>
          <c:x val="0.27782728256379419"/>
          <c:y val="0"/>
        </c:manualLayout>
      </c:layout>
      <c:overlay val="0"/>
      <c:spPr>
        <a:noFill/>
        <a:ln>
          <a:noFill/>
        </a:ln>
        <a:effectLst/>
      </c:spPr>
      <c:txPr>
        <a:bodyPr rot="0" spcFirstLastPara="1" vertOverflow="ellipsis" vert="horz" wrap="square" anchor="ctr" anchorCtr="1"/>
        <a:lstStyle/>
        <a:p>
          <a:pPr>
            <a:defRPr lang="ja-JP" sz="10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manualLayout>
          <c:layoutTarget val="inner"/>
          <c:xMode val="edge"/>
          <c:yMode val="edge"/>
          <c:x val="0.14991799039363504"/>
          <c:y val="0.10416948715128235"/>
          <c:w val="0.81913874962206912"/>
          <c:h val="0.67136242099117471"/>
        </c:manualLayout>
      </c:layout>
      <c:barChart>
        <c:barDir val="col"/>
        <c:grouping val="stacked"/>
        <c:varyColors val="0"/>
        <c:ser>
          <c:idx val="0"/>
          <c:order val="0"/>
          <c:tx>
            <c:strRef>
              <c:f>Sheet1!$B$1</c:f>
              <c:strCache>
                <c:ptCount val="1"/>
                <c:pt idx="0">
                  <c:v>０～14歳</c:v>
                </c:pt>
              </c:strCache>
            </c:strRef>
          </c:tx>
          <c:spPr>
            <a:solidFill>
              <a:schemeClr val="bg1"/>
            </a:solidFill>
            <a:ln>
              <a:solidFill>
                <a:schemeClr val="tx1"/>
              </a:solidFill>
            </a:ln>
            <a:effectLst/>
          </c:spPr>
          <c:invertIfNegative val="0"/>
          <c:cat>
            <c:strRef>
              <c:f>Sheet1!$A$2:$A$6</c:f>
              <c:strCache>
                <c:ptCount val="5"/>
                <c:pt idx="0">
                  <c:v>平成23年</c:v>
                </c:pt>
                <c:pt idx="1">
                  <c:v>平成26年</c:v>
                </c:pt>
                <c:pt idx="2">
                  <c:v>平成29年</c:v>
                </c:pt>
                <c:pt idx="3">
                  <c:v>令和２年</c:v>
                </c:pt>
                <c:pt idx="4">
                  <c:v>令和５年</c:v>
                </c:pt>
              </c:strCache>
            </c:strRef>
          </c:cat>
          <c:val>
            <c:numRef>
              <c:f>Sheet1!$B$2:$B$6</c:f>
              <c:numCache>
                <c:formatCode>#,##0_);[Red]\(#,##0\)</c:formatCode>
                <c:ptCount val="5"/>
                <c:pt idx="0">
                  <c:v>109100</c:v>
                </c:pt>
                <c:pt idx="1">
                  <c:v>101300</c:v>
                </c:pt>
                <c:pt idx="2">
                  <c:v>93200</c:v>
                </c:pt>
                <c:pt idx="3">
                  <c:v>119100</c:v>
                </c:pt>
                <c:pt idx="4">
                  <c:v>100500</c:v>
                </c:pt>
              </c:numCache>
            </c:numRef>
          </c:val>
          <c:extLst>
            <c:ext xmlns:c16="http://schemas.microsoft.com/office/drawing/2014/chart" uri="{C3380CC4-5D6E-409C-BE32-E72D297353CC}">
              <c16:uniqueId val="{00000000-86F3-4A94-80EA-A4269CB8948B}"/>
            </c:ext>
          </c:extLst>
        </c:ser>
        <c:ser>
          <c:idx val="1"/>
          <c:order val="1"/>
          <c:tx>
            <c:strRef>
              <c:f>Sheet1!$C$1</c:f>
              <c:strCache>
                <c:ptCount val="1"/>
                <c:pt idx="0">
                  <c:v>15～44歳</c:v>
                </c:pt>
              </c:strCache>
            </c:strRef>
          </c:tx>
          <c:spPr>
            <a:solidFill>
              <a:schemeClr val="accent6">
                <a:lumMod val="40000"/>
                <a:lumOff val="60000"/>
              </a:schemeClr>
            </a:solidFill>
            <a:ln>
              <a:solidFill>
                <a:schemeClr val="tx1"/>
              </a:solidFill>
            </a:ln>
            <a:effectLst/>
          </c:spPr>
          <c:invertIfNegative val="0"/>
          <c:cat>
            <c:strRef>
              <c:f>Sheet1!$A$2:$A$6</c:f>
              <c:strCache>
                <c:ptCount val="5"/>
                <c:pt idx="0">
                  <c:v>平成23年</c:v>
                </c:pt>
                <c:pt idx="1">
                  <c:v>平成26年</c:v>
                </c:pt>
                <c:pt idx="2">
                  <c:v>平成29年</c:v>
                </c:pt>
                <c:pt idx="3">
                  <c:v>令和２年</c:v>
                </c:pt>
                <c:pt idx="4">
                  <c:v>令和５年</c:v>
                </c:pt>
              </c:strCache>
            </c:strRef>
          </c:cat>
          <c:val>
            <c:numRef>
              <c:f>Sheet1!$C$2:$C$6</c:f>
              <c:numCache>
                <c:formatCode>#,##0_);[Red]\(#,##0\)</c:formatCode>
                <c:ptCount val="5"/>
                <c:pt idx="0">
                  <c:v>317900</c:v>
                </c:pt>
                <c:pt idx="1">
                  <c:v>302500</c:v>
                </c:pt>
                <c:pt idx="2">
                  <c:v>275000</c:v>
                </c:pt>
                <c:pt idx="3">
                  <c:v>277700</c:v>
                </c:pt>
                <c:pt idx="4">
                  <c:v>240800</c:v>
                </c:pt>
              </c:numCache>
            </c:numRef>
          </c:val>
          <c:extLst>
            <c:ext xmlns:c16="http://schemas.microsoft.com/office/drawing/2014/chart" uri="{C3380CC4-5D6E-409C-BE32-E72D297353CC}">
              <c16:uniqueId val="{00000001-86F3-4A94-80EA-A4269CB8948B}"/>
            </c:ext>
          </c:extLst>
        </c:ser>
        <c:ser>
          <c:idx val="2"/>
          <c:order val="2"/>
          <c:tx>
            <c:strRef>
              <c:f>Sheet1!$D$1</c:f>
              <c:strCache>
                <c:ptCount val="1"/>
                <c:pt idx="0">
                  <c:v>45～64歳</c:v>
                </c:pt>
              </c:strCache>
            </c:strRef>
          </c:tx>
          <c:spPr>
            <a:solidFill>
              <a:schemeClr val="accent6"/>
            </a:solidFill>
            <a:ln>
              <a:solidFill>
                <a:schemeClr val="tx1"/>
              </a:solidFill>
            </a:ln>
            <a:effectLst/>
          </c:spPr>
          <c:invertIfNegative val="0"/>
          <c:cat>
            <c:strRef>
              <c:f>Sheet1!$A$2:$A$6</c:f>
              <c:strCache>
                <c:ptCount val="5"/>
                <c:pt idx="0">
                  <c:v>平成23年</c:v>
                </c:pt>
                <c:pt idx="1">
                  <c:v>平成26年</c:v>
                </c:pt>
                <c:pt idx="2">
                  <c:v>平成29年</c:v>
                </c:pt>
                <c:pt idx="3">
                  <c:v>令和２年</c:v>
                </c:pt>
                <c:pt idx="4">
                  <c:v>令和５年</c:v>
                </c:pt>
              </c:strCache>
            </c:strRef>
          </c:cat>
          <c:val>
            <c:numRef>
              <c:f>Sheet1!$D$2:$D$6</c:f>
              <c:numCache>
                <c:formatCode>#,##0_);[Red]\(#,##0\)</c:formatCode>
                <c:ptCount val="5"/>
                <c:pt idx="0">
                  <c:v>440300</c:v>
                </c:pt>
                <c:pt idx="1">
                  <c:v>397000</c:v>
                </c:pt>
                <c:pt idx="2">
                  <c:v>365600</c:v>
                </c:pt>
                <c:pt idx="3">
                  <c:v>355800</c:v>
                </c:pt>
                <c:pt idx="4">
                  <c:v>339800</c:v>
                </c:pt>
              </c:numCache>
            </c:numRef>
          </c:val>
          <c:extLst>
            <c:ext xmlns:c16="http://schemas.microsoft.com/office/drawing/2014/chart" uri="{C3380CC4-5D6E-409C-BE32-E72D297353CC}">
              <c16:uniqueId val="{00000002-86F3-4A94-80EA-A4269CB8948B}"/>
            </c:ext>
          </c:extLst>
        </c:ser>
        <c:ser>
          <c:idx val="3"/>
          <c:order val="3"/>
          <c:tx>
            <c:strRef>
              <c:f>Sheet1!$E$1</c:f>
              <c:strCache>
                <c:ptCount val="1"/>
                <c:pt idx="0">
                  <c:v>65歳以上</c:v>
                </c:pt>
              </c:strCache>
            </c:strRef>
          </c:tx>
          <c:spPr>
            <a:solidFill>
              <a:schemeClr val="accent6">
                <a:lumMod val="50000"/>
              </a:schemeClr>
            </a:solidFill>
            <a:ln>
              <a:solidFill>
                <a:schemeClr val="tx1"/>
              </a:solidFill>
            </a:ln>
            <a:effectLst/>
          </c:spPr>
          <c:invertIfNegative val="0"/>
          <c:dLbls>
            <c:dLbl>
              <c:idx val="0"/>
              <c:spPr>
                <a:solidFill>
                  <a:schemeClr val="bg1"/>
                </a:solidFill>
                <a:ln>
                  <a:solidFill>
                    <a:schemeClr val="tx1"/>
                  </a:solidFill>
                </a:ln>
                <a:effectLst/>
              </c:spPr>
              <c:txPr>
                <a:bodyPr rot="0" spcFirstLastPara="1" vertOverflow="ellipsis" vert="horz" wrap="square" lIns="38100" tIns="19050" rIns="38100" bIns="19050" anchor="t" anchorCtr="1">
                  <a:no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1403997816030469"/>
                      <c:h val="0.1868468815311847"/>
                    </c:manualLayout>
                  </c15:layout>
                </c:ext>
                <c:ext xmlns:c16="http://schemas.microsoft.com/office/drawing/2014/chart" uri="{C3380CC4-5D6E-409C-BE32-E72D297353CC}">
                  <c16:uniqueId val="{00000000-8BD1-471A-B667-652F96219428}"/>
                </c:ext>
              </c:extLst>
            </c:dLbl>
            <c:dLbl>
              <c:idx val="1"/>
              <c:spPr>
                <a:solidFill>
                  <a:schemeClr val="bg1"/>
                </a:solidFill>
                <a:ln>
                  <a:solidFill>
                    <a:schemeClr val="tx1"/>
                  </a:solidFill>
                </a:ln>
                <a:effectLst/>
              </c:spPr>
              <c:txPr>
                <a:bodyPr rot="0" spcFirstLastPara="1" vertOverflow="ellipsis" vert="horz" wrap="square" lIns="38100" tIns="19050" rIns="38100" bIns="19050" anchor="t" anchorCtr="1">
                  <a:no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1403997816030469"/>
                      <c:h val="0.1868468815311847"/>
                    </c:manualLayout>
                  </c15:layout>
                </c:ext>
                <c:ext xmlns:c16="http://schemas.microsoft.com/office/drawing/2014/chart" uri="{C3380CC4-5D6E-409C-BE32-E72D297353CC}">
                  <c16:uniqueId val="{00000001-8BD1-471A-B667-652F96219428}"/>
                </c:ext>
              </c:extLst>
            </c:dLbl>
            <c:dLbl>
              <c:idx val="2"/>
              <c:spPr>
                <a:solidFill>
                  <a:schemeClr val="bg1"/>
                </a:solidFill>
                <a:ln>
                  <a:solidFill>
                    <a:schemeClr val="tx1"/>
                  </a:solidFill>
                </a:ln>
                <a:effectLst/>
              </c:spPr>
              <c:txPr>
                <a:bodyPr rot="0" spcFirstLastPara="1" vertOverflow="ellipsis" vert="horz" wrap="square" lIns="38100" tIns="19050" rIns="38100" bIns="19050" anchor="t" anchorCtr="1">
                  <a:no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1403997816030469"/>
                      <c:h val="0.18013060254012844"/>
                    </c:manualLayout>
                  </c15:layout>
                </c:ext>
                <c:ext xmlns:c16="http://schemas.microsoft.com/office/drawing/2014/chart" uri="{C3380CC4-5D6E-409C-BE32-E72D297353CC}">
                  <c16:uniqueId val="{00000002-8BD1-471A-B667-652F96219428}"/>
                </c:ext>
              </c:extLst>
            </c:dLbl>
            <c:dLbl>
              <c:idx val="3"/>
              <c:spPr>
                <a:solidFill>
                  <a:schemeClr val="bg1"/>
                </a:solidFill>
                <a:ln>
                  <a:solidFill>
                    <a:schemeClr val="tx1"/>
                  </a:solidFill>
                </a:ln>
                <a:effectLst/>
              </c:spPr>
              <c:txPr>
                <a:bodyPr rot="0" spcFirstLastPara="1" vertOverflow="ellipsis" vert="horz" wrap="square" lIns="38100" tIns="19050" rIns="38100" bIns="19050" anchor="t" anchorCtr="1">
                  <a:no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1403997816030469"/>
                      <c:h val="0.17341432354907221"/>
                    </c:manualLayout>
                  </c15:layout>
                </c:ext>
                <c:ext xmlns:c16="http://schemas.microsoft.com/office/drawing/2014/chart" uri="{C3380CC4-5D6E-409C-BE32-E72D297353CC}">
                  <c16:uniqueId val="{00000003-8BD1-471A-B667-652F96219428}"/>
                </c:ext>
              </c:extLst>
            </c:dLbl>
            <c:dLbl>
              <c:idx val="4"/>
              <c:spPr>
                <a:solidFill>
                  <a:schemeClr val="bg1"/>
                </a:solidFill>
                <a:ln>
                  <a:solidFill>
                    <a:schemeClr val="tx1"/>
                  </a:solidFill>
                </a:ln>
                <a:effectLst/>
              </c:spPr>
              <c:txPr>
                <a:bodyPr rot="0" spcFirstLastPara="1" vertOverflow="ellipsis" vert="horz" wrap="square" lIns="38100" tIns="19050" rIns="38100" bIns="19050" anchor="t" anchorCtr="1">
                  <a:noAutofit/>
                </a:bodyPr>
                <a:lstStyle/>
                <a:p>
                  <a:pPr>
                    <a:defRPr lang="ja-JP" sz="1050" b="1" i="0" u="none" strike="noStrike" kern="1200" baseline="0">
                      <a:solidFill>
                        <a:srgbClr val="FF0000"/>
                      </a:solidFill>
                      <a:latin typeface="+mn-lt"/>
                      <a:ea typeface="+mn-ea"/>
                      <a:cs typeface="+mn-cs"/>
                    </a:defRPr>
                  </a:pPr>
                  <a:endParaRPr lang="ja-JP"/>
                </a:p>
              </c:txPr>
              <c:showLegendKey val="0"/>
              <c:showVal val="1"/>
              <c:showCatName val="0"/>
              <c:showSerName val="0"/>
              <c:showPercent val="0"/>
              <c:showBubbleSize val="0"/>
              <c:extLst>
                <c:ext xmlns:c15="http://schemas.microsoft.com/office/drawing/2012/chart" uri="{CE6537A1-D6FC-4f65-9D91-7224C49458BB}">
                  <c15:layout>
                    <c:manualLayout>
                      <c:w val="0.11427897442031223"/>
                      <c:h val="0.1868468815311847"/>
                    </c:manualLayout>
                  </c15:layout>
                </c:ext>
                <c:ext xmlns:c16="http://schemas.microsoft.com/office/drawing/2014/chart" uri="{C3380CC4-5D6E-409C-BE32-E72D297353CC}">
                  <c16:uniqueId val="{00000000-4049-4633-B24C-0DEAF6CC3577}"/>
                </c:ext>
              </c:extLst>
            </c:dLbl>
            <c:spPr>
              <a:solidFill>
                <a:schemeClr val="bg1"/>
              </a:solidFill>
              <a:ln>
                <a:solidFill>
                  <a:schemeClr val="tx1"/>
                </a:solidFill>
              </a:ln>
              <a:effectLst/>
            </c:spPr>
            <c:txPr>
              <a:bodyPr rot="0" spcFirstLastPara="1" vertOverflow="ellipsis" vert="horz" wrap="square" lIns="38100" tIns="19050" rIns="38100" bIns="19050" anchor="t" anchorCtr="1">
                <a:spAutoFit/>
              </a:bodyPr>
              <a:lstStyle/>
              <a:p>
                <a:pPr>
                  <a:defRPr lang="ja-JP" sz="105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平成23年</c:v>
                </c:pt>
                <c:pt idx="1">
                  <c:v>平成26年</c:v>
                </c:pt>
                <c:pt idx="2">
                  <c:v>平成29年</c:v>
                </c:pt>
                <c:pt idx="3">
                  <c:v>令和２年</c:v>
                </c:pt>
                <c:pt idx="4">
                  <c:v>令和５年</c:v>
                </c:pt>
              </c:strCache>
            </c:strRef>
          </c:cat>
          <c:val>
            <c:numRef>
              <c:f>Sheet1!$E$2:$E$6</c:f>
              <c:numCache>
                <c:formatCode>#,##0_);[Red]\(#,##0\)</c:formatCode>
                <c:ptCount val="5"/>
                <c:pt idx="0">
                  <c:v>489800</c:v>
                </c:pt>
                <c:pt idx="1">
                  <c:v>557500</c:v>
                </c:pt>
                <c:pt idx="2">
                  <c:v>609100</c:v>
                </c:pt>
                <c:pt idx="3">
                  <c:v>575400</c:v>
                </c:pt>
                <c:pt idx="4">
                  <c:v>580800</c:v>
                </c:pt>
              </c:numCache>
            </c:numRef>
          </c:val>
          <c:extLst>
            <c:ext xmlns:c16="http://schemas.microsoft.com/office/drawing/2014/chart" uri="{C3380CC4-5D6E-409C-BE32-E72D297353CC}">
              <c16:uniqueId val="{00000003-86F3-4A94-80EA-A4269CB8948B}"/>
            </c:ext>
          </c:extLst>
        </c:ser>
        <c:dLbls>
          <c:showLegendKey val="0"/>
          <c:showVal val="0"/>
          <c:showCatName val="0"/>
          <c:showSerName val="0"/>
          <c:showPercent val="0"/>
          <c:showBubbleSize val="0"/>
        </c:dLbls>
        <c:gapWidth val="150"/>
        <c:overlap val="100"/>
        <c:axId val="223152800"/>
        <c:axId val="223158560"/>
      </c:barChart>
      <c:catAx>
        <c:axId val="2231528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223158560"/>
        <c:crosses val="autoZero"/>
        <c:auto val="1"/>
        <c:lblAlgn val="ctr"/>
        <c:lblOffset val="100"/>
        <c:noMultiLvlLbl val="0"/>
      </c:catAx>
      <c:valAx>
        <c:axId val="223158560"/>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223152800"/>
        <c:crosses val="autoZero"/>
        <c:crossBetween val="between"/>
      </c:valAx>
      <c:spPr>
        <a:noFill/>
        <a:ln>
          <a:noFill/>
        </a:ln>
        <a:effectLst/>
      </c:spPr>
    </c:plotArea>
    <c:legend>
      <c:legendPos val="b"/>
      <c:layout>
        <c:manualLayout>
          <c:xMode val="edge"/>
          <c:yMode val="edge"/>
          <c:x val="0.14886210978987599"/>
          <c:y val="0.86386102485129013"/>
          <c:w val="0.77063154348907137"/>
          <c:h val="0.12942269615765378"/>
        </c:manualLayout>
      </c:layout>
      <c:overlay val="0"/>
      <c:spPr>
        <a:noFill/>
        <a:ln>
          <a:noFill/>
        </a:ln>
        <a:effectLst/>
      </c:spPr>
      <c:txPr>
        <a:bodyPr rot="0" spcFirstLastPara="1" vertOverflow="ellipsis" vert="horz" wrap="square" anchor="ctr" anchorCtr="1"/>
        <a:lstStyle/>
        <a:p>
          <a:pPr>
            <a:defRPr lang="ja-JP" sz="8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49088642536516963"/>
          <c:y val="8.1470844831098968E-2"/>
          <c:w val="0.35328621289591183"/>
          <c:h val="0.88679838834052183"/>
        </c:manualLayout>
      </c:layout>
      <c:barChart>
        <c:barDir val="bar"/>
        <c:grouping val="clustered"/>
        <c:varyColors val="0"/>
        <c:ser>
          <c:idx val="1"/>
          <c:order val="0"/>
          <c:tx>
            <c:strRef>
              <c:f>Sheet1!$C$1</c:f>
              <c:strCache>
                <c:ptCount val="1"/>
                <c:pt idx="0">
                  <c:v>列1</c:v>
                </c:pt>
              </c:strCache>
            </c:strRef>
          </c:tx>
          <c:spPr>
            <a:solidFill>
              <a:schemeClr val="accent1">
                <a:shade val="76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11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特別の料金が発生することに理解が得られなかった</c:v>
                </c:pt>
                <c:pt idx="1">
                  <c:v>患者に対して説明に時間がかかり業務に支障が出た</c:v>
                </c:pt>
                <c:pt idx="2">
                  <c:v>処方医に対して説明に時間を要した</c:v>
                </c:pt>
                <c:pt idx="3">
                  <c:v>疑義照会の数が増えた</c:v>
                </c:pt>
                <c:pt idx="4">
                  <c:v>暴言などのハラスメントを受けた</c:v>
                </c:pt>
                <c:pt idx="5">
                  <c:v>長期収載品での調剤を強く求められた</c:v>
                </c:pt>
                <c:pt idx="6">
                  <c:v>その他</c:v>
                </c:pt>
              </c:strCache>
            </c:strRef>
          </c:cat>
          <c:val>
            <c:numRef>
              <c:f>Sheet1!$C$2:$C$8</c:f>
              <c:numCache>
                <c:formatCode>0.0%</c:formatCode>
                <c:ptCount val="7"/>
                <c:pt idx="0">
                  <c:v>0.34199134199134201</c:v>
                </c:pt>
                <c:pt idx="1">
                  <c:v>0.69696969696969702</c:v>
                </c:pt>
                <c:pt idx="2">
                  <c:v>0.15584415584415584</c:v>
                </c:pt>
                <c:pt idx="3">
                  <c:v>0.22727272727272727</c:v>
                </c:pt>
                <c:pt idx="4">
                  <c:v>0.11904761904761904</c:v>
                </c:pt>
                <c:pt idx="5">
                  <c:v>0.2792207792207792</c:v>
                </c:pt>
                <c:pt idx="6">
                  <c:v>0.19047619047619047</c:v>
                </c:pt>
              </c:numCache>
            </c:numRef>
          </c:val>
          <c:extLst>
            <c:ext xmlns:c16="http://schemas.microsoft.com/office/drawing/2014/chart" uri="{C3380CC4-5D6E-409C-BE32-E72D297353CC}">
              <c16:uniqueId val="{00000003-C4B1-474E-9C8B-A58FA81E3D95}"/>
            </c:ext>
          </c:extLst>
        </c:ser>
        <c:dLbls>
          <c:dLblPos val="outEnd"/>
          <c:showLegendKey val="0"/>
          <c:showVal val="1"/>
          <c:showCatName val="0"/>
          <c:showSerName val="0"/>
          <c:showPercent val="0"/>
          <c:showBubbleSize val="0"/>
        </c:dLbls>
        <c:gapWidth val="182"/>
        <c:axId val="1004497088"/>
        <c:axId val="1004499968"/>
      </c:barChart>
      <c:catAx>
        <c:axId val="10044970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1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1004499968"/>
        <c:crosses val="autoZero"/>
        <c:auto val="1"/>
        <c:lblAlgn val="ctr"/>
        <c:lblOffset val="100"/>
        <c:noMultiLvlLbl val="0"/>
      </c:catAx>
      <c:valAx>
        <c:axId val="1004499968"/>
        <c:scaling>
          <c:orientation val="minMax"/>
        </c:scaling>
        <c:delete val="0"/>
        <c:axPos val="t"/>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lang="ja-JP" sz="11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1004497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１~２分</c:v>
                </c:pt>
                <c:pt idx="1">
                  <c:v>３~４分</c:v>
                </c:pt>
                <c:pt idx="2">
                  <c:v>５~６分</c:v>
                </c:pt>
                <c:pt idx="3">
                  <c:v>７~８分</c:v>
                </c:pt>
                <c:pt idx="4">
                  <c:v>９~10分</c:v>
                </c:pt>
                <c:pt idx="5">
                  <c:v>11~20分</c:v>
                </c:pt>
                <c:pt idx="6">
                  <c:v>21~30分</c:v>
                </c:pt>
                <c:pt idx="7">
                  <c:v>31~60分</c:v>
                </c:pt>
                <c:pt idx="8">
                  <c:v>61分~</c:v>
                </c:pt>
              </c:strCache>
            </c:strRef>
          </c:cat>
          <c:val>
            <c:numRef>
              <c:f>Sheet1!$B$2:$B$10</c:f>
              <c:numCache>
                <c:formatCode>General</c:formatCode>
                <c:ptCount val="9"/>
                <c:pt idx="0">
                  <c:v>12</c:v>
                </c:pt>
                <c:pt idx="1">
                  <c:v>33</c:v>
                </c:pt>
                <c:pt idx="2">
                  <c:v>125</c:v>
                </c:pt>
                <c:pt idx="3">
                  <c:v>16</c:v>
                </c:pt>
                <c:pt idx="4">
                  <c:v>132</c:v>
                </c:pt>
                <c:pt idx="5">
                  <c:v>97</c:v>
                </c:pt>
                <c:pt idx="6">
                  <c:v>32</c:v>
                </c:pt>
                <c:pt idx="7">
                  <c:v>8</c:v>
                </c:pt>
                <c:pt idx="8">
                  <c:v>2</c:v>
                </c:pt>
              </c:numCache>
            </c:numRef>
          </c:val>
          <c:extLst>
            <c:ext xmlns:c16="http://schemas.microsoft.com/office/drawing/2014/chart" uri="{C3380CC4-5D6E-409C-BE32-E72D297353CC}">
              <c16:uniqueId val="{00000000-8862-47F9-BAAF-A4F011C4F731}"/>
            </c:ext>
          </c:extLst>
        </c:ser>
        <c:dLbls>
          <c:dLblPos val="outEnd"/>
          <c:showLegendKey val="0"/>
          <c:showVal val="1"/>
          <c:showCatName val="0"/>
          <c:showSerName val="0"/>
          <c:showPercent val="0"/>
          <c:showBubbleSize val="0"/>
        </c:dLbls>
        <c:gapWidth val="100"/>
        <c:axId val="1946879056"/>
        <c:axId val="1946877616"/>
      </c:barChart>
      <c:catAx>
        <c:axId val="194687905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mn-lt"/>
                <a:ea typeface="+mn-ea"/>
                <a:cs typeface="+mn-cs"/>
              </a:defRPr>
            </a:pPr>
            <a:endParaRPr lang="ja-JP"/>
          </a:p>
        </c:txPr>
        <c:crossAx val="1946877616"/>
        <c:crosses val="autoZero"/>
        <c:auto val="1"/>
        <c:lblAlgn val="ctr"/>
        <c:lblOffset val="100"/>
        <c:noMultiLvlLbl val="0"/>
      </c:catAx>
      <c:valAx>
        <c:axId val="1946877616"/>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mn-lt"/>
                <a:ea typeface="+mn-ea"/>
                <a:cs typeface="+mn-cs"/>
              </a:defRPr>
            </a:pPr>
            <a:endParaRPr lang="ja-JP"/>
          </a:p>
        </c:txPr>
        <c:crossAx val="19468790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bar"/>
        <c:grouping val="percentStacked"/>
        <c:varyColors val="0"/>
        <c:ser>
          <c:idx val="0"/>
          <c:order val="0"/>
          <c:tx>
            <c:strRef>
              <c:f>Sheet1!$A$2</c:f>
              <c:strCache>
                <c:ptCount val="1"/>
                <c:pt idx="0">
                  <c:v>とても負担である</c:v>
                </c:pt>
              </c:strCache>
            </c:strRef>
          </c:tx>
          <c:spPr>
            <a:solidFill>
              <a:srgbClr val="A53850"/>
            </a:solidFill>
            <a:ln>
              <a:noFill/>
            </a:ln>
            <a:effectLst/>
          </c:spPr>
          <c:invertIfNegative val="0"/>
          <c:dLbls>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1"/>
                <c:pt idx="0">
                  <c:v>4551</c:v>
                </c:pt>
              </c:strCache>
            </c:strRef>
          </c:cat>
          <c:val>
            <c:numRef>
              <c:f>Sheet1!$B$2:$C$2</c:f>
              <c:numCache>
                <c:formatCode>0.0%</c:formatCode>
                <c:ptCount val="1"/>
                <c:pt idx="0">
                  <c:v>0.4084816523840914</c:v>
                </c:pt>
              </c:numCache>
            </c:numRef>
          </c:val>
          <c:extLst>
            <c:ext xmlns:c16="http://schemas.microsoft.com/office/drawing/2014/chart" uri="{C3380CC4-5D6E-409C-BE32-E72D297353CC}">
              <c16:uniqueId val="{00000000-759D-4BB7-9A5E-146DAEDFCB51}"/>
            </c:ext>
          </c:extLst>
        </c:ser>
        <c:ser>
          <c:idx val="1"/>
          <c:order val="1"/>
          <c:tx>
            <c:strRef>
              <c:f>Sheet1!$A$3</c:f>
              <c:strCache>
                <c:ptCount val="1"/>
                <c:pt idx="0">
                  <c:v>少し負担である</c:v>
                </c:pt>
              </c:strCache>
            </c:strRef>
          </c:tx>
          <c:spPr>
            <a:solidFill>
              <a:srgbClr val="DB4D6D"/>
            </a:solidFill>
            <a:ln>
              <a:noFill/>
            </a:ln>
            <a:effectLst/>
          </c:spPr>
          <c:invertIfNegative val="0"/>
          <c:dLbls>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1"/>
                <c:pt idx="0">
                  <c:v>4551</c:v>
                </c:pt>
              </c:strCache>
            </c:strRef>
          </c:cat>
          <c:val>
            <c:numRef>
              <c:f>Sheet1!$B$3:$C$3</c:f>
              <c:numCache>
                <c:formatCode>0.0%</c:formatCode>
                <c:ptCount val="1"/>
                <c:pt idx="0">
                  <c:v>0.49329817622500549</c:v>
                </c:pt>
              </c:numCache>
            </c:numRef>
          </c:val>
          <c:extLst>
            <c:ext xmlns:c16="http://schemas.microsoft.com/office/drawing/2014/chart" uri="{C3380CC4-5D6E-409C-BE32-E72D297353CC}">
              <c16:uniqueId val="{00000003-759D-4BB7-9A5E-146DAEDFCB51}"/>
            </c:ext>
          </c:extLst>
        </c:ser>
        <c:ser>
          <c:idx val="2"/>
          <c:order val="2"/>
          <c:tx>
            <c:strRef>
              <c:f>Sheet1!$A$4</c:f>
              <c:strCache>
                <c:ptCount val="1"/>
                <c:pt idx="0">
                  <c:v>あまり負担ではない</c:v>
                </c:pt>
              </c:strCache>
            </c:strRef>
          </c:tx>
          <c:spPr>
            <a:solidFill>
              <a:srgbClr val="E4929F"/>
            </a:solidFill>
            <a:ln>
              <a:noFill/>
            </a:ln>
            <a:effectLst/>
          </c:spPr>
          <c:invertIfNegative val="0"/>
          <c:dLbls>
            <c:dLbl>
              <c:idx val="0"/>
              <c:layout>
                <c:manualLayout>
                  <c:x val="-6.8149409916294382E-2"/>
                  <c:y val="-0.3001565777423262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59D-4BB7-9A5E-146DAEDFCB51}"/>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1"/>
                <c:pt idx="0">
                  <c:v>4551</c:v>
                </c:pt>
              </c:strCache>
            </c:strRef>
          </c:cat>
          <c:val>
            <c:numRef>
              <c:f>Sheet1!$B$4:$C$4</c:f>
              <c:numCache>
                <c:formatCode>0.0%</c:formatCode>
                <c:ptCount val="1"/>
                <c:pt idx="0">
                  <c:v>8.327840035157108E-2</c:v>
                </c:pt>
              </c:numCache>
            </c:numRef>
          </c:val>
          <c:extLst>
            <c:ext xmlns:c16="http://schemas.microsoft.com/office/drawing/2014/chart" uri="{C3380CC4-5D6E-409C-BE32-E72D297353CC}">
              <c16:uniqueId val="{00000004-759D-4BB7-9A5E-146DAEDFCB51}"/>
            </c:ext>
          </c:extLst>
        </c:ser>
        <c:ser>
          <c:idx val="3"/>
          <c:order val="3"/>
          <c:tx>
            <c:strRef>
              <c:f>Sheet1!$A$5</c:f>
              <c:strCache>
                <c:ptCount val="1"/>
                <c:pt idx="0">
                  <c:v>負担ではない</c:v>
                </c:pt>
              </c:strCache>
            </c:strRef>
          </c:tx>
          <c:spPr>
            <a:solidFill>
              <a:srgbClr val="ECBCC2"/>
            </a:solidFill>
            <a:ln>
              <a:noFill/>
            </a:ln>
            <a:effectLst/>
          </c:spPr>
          <c:invertIfNegative val="0"/>
          <c:dLbls>
            <c:dLbl>
              <c:idx val="0"/>
              <c:layout>
                <c:manualLayout>
                  <c:x val="-0.1268481446496908"/>
                  <c:y val="0.2476291766374190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59D-4BB7-9A5E-146DAEDFCB51}"/>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1"/>
                <c:pt idx="0">
                  <c:v>4551</c:v>
                </c:pt>
              </c:strCache>
            </c:strRef>
          </c:cat>
          <c:val>
            <c:numRef>
              <c:f>Sheet1!$B$5:$C$5</c:f>
              <c:numCache>
                <c:formatCode>0.0%</c:formatCode>
                <c:ptCount val="1"/>
                <c:pt idx="0">
                  <c:v>9.6682047901560098E-3</c:v>
                </c:pt>
              </c:numCache>
            </c:numRef>
          </c:val>
          <c:extLst>
            <c:ext xmlns:c16="http://schemas.microsoft.com/office/drawing/2014/chart" uri="{C3380CC4-5D6E-409C-BE32-E72D297353CC}">
              <c16:uniqueId val="{00000005-759D-4BB7-9A5E-146DAEDFCB51}"/>
            </c:ext>
          </c:extLst>
        </c:ser>
        <c:ser>
          <c:idx val="4"/>
          <c:order val="4"/>
          <c:tx>
            <c:strRef>
              <c:f>Sheet1!$A$6</c:f>
              <c:strCache>
                <c:ptCount val="1"/>
                <c:pt idx="0">
                  <c:v>該当患者なし</c:v>
                </c:pt>
              </c:strCache>
            </c:strRef>
          </c:tx>
          <c:spPr>
            <a:solidFill>
              <a:schemeClr val="bg2"/>
            </a:solidFill>
            <a:ln>
              <a:noFill/>
            </a:ln>
            <a:effectLst/>
          </c:spPr>
          <c:invertIfNegative val="0"/>
          <c:dLbls>
            <c:dLbl>
              <c:idx val="0"/>
              <c:layout>
                <c:manualLayout>
                  <c:x val="3.1064936675283664E-2"/>
                  <c:y val="0.27014091996809358"/>
                </c:manualLayout>
              </c:layout>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59D-4BB7-9A5E-146DAEDFCB51}"/>
                </c:ext>
              </c:extLst>
            </c:dLbl>
            <c:spPr>
              <a:noFill/>
              <a:ln>
                <a:noFill/>
              </a:ln>
              <a:effectLst/>
            </c:spPr>
            <c:txPr>
              <a:bodyPr rot="0" spcFirstLastPara="1" vertOverflow="ellipsis" vert="horz" wrap="square" lIns="38100" tIns="19050" rIns="38100" bIns="19050" anchor="ctr" anchorCtr="1">
                <a:spAutoFit/>
              </a:bodyPr>
              <a:lstStyle/>
              <a:p>
                <a:pPr>
                  <a:defRPr lang="ja-JP" sz="1197"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1"/>
                <c:pt idx="0">
                  <c:v>4551</c:v>
                </c:pt>
              </c:strCache>
            </c:strRef>
          </c:cat>
          <c:val>
            <c:numRef>
              <c:f>Sheet1!$B$6:$C$6</c:f>
              <c:numCache>
                <c:formatCode>0.0%</c:formatCode>
                <c:ptCount val="1"/>
                <c:pt idx="0">
                  <c:v>5.2735662491760048E-3</c:v>
                </c:pt>
              </c:numCache>
            </c:numRef>
          </c:val>
          <c:extLst>
            <c:ext xmlns:c16="http://schemas.microsoft.com/office/drawing/2014/chart" uri="{C3380CC4-5D6E-409C-BE32-E72D297353CC}">
              <c16:uniqueId val="{00000006-759D-4BB7-9A5E-146DAEDFCB51}"/>
            </c:ext>
          </c:extLst>
        </c:ser>
        <c:dLbls>
          <c:dLblPos val="ctr"/>
          <c:showLegendKey val="0"/>
          <c:showVal val="1"/>
          <c:showCatName val="0"/>
          <c:showSerName val="0"/>
          <c:showPercent val="0"/>
          <c:showBubbleSize val="0"/>
        </c:dLbls>
        <c:gapWidth val="150"/>
        <c:overlap val="100"/>
        <c:axId val="1061688848"/>
        <c:axId val="1061697488"/>
      </c:barChart>
      <c:catAx>
        <c:axId val="1061688848"/>
        <c:scaling>
          <c:orientation val="minMax"/>
        </c:scaling>
        <c:delete val="1"/>
        <c:axPos val="l"/>
        <c:numFmt formatCode="General" sourceLinked="1"/>
        <c:majorTickMark val="none"/>
        <c:minorTickMark val="none"/>
        <c:tickLblPos val="nextTo"/>
        <c:crossAx val="1061697488"/>
        <c:crosses val="autoZero"/>
        <c:auto val="1"/>
        <c:lblAlgn val="ctr"/>
        <c:lblOffset val="100"/>
        <c:noMultiLvlLbl val="0"/>
      </c:catAx>
      <c:valAx>
        <c:axId val="10616974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ja-JP" sz="1197"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106168884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ja-JP" sz="1197"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59910358240356"/>
          <c:y val="0.164047382936784"/>
          <c:w val="0.79287918616781472"/>
          <c:h val="0.71843195059904041"/>
        </c:manualLayout>
      </c:layout>
      <c:barChart>
        <c:barDir val="col"/>
        <c:grouping val="stacked"/>
        <c:varyColors val="0"/>
        <c:ser>
          <c:idx val="0"/>
          <c:order val="0"/>
          <c:tx>
            <c:strRef>
              <c:f>追加グラフ１!$D$42</c:f>
              <c:strCache>
                <c:ptCount val="1"/>
                <c:pt idx="0">
                  <c:v>限定出荷割合</c:v>
                </c:pt>
              </c:strCache>
            </c:strRef>
          </c:tx>
          <c:spPr>
            <a:solidFill>
              <a:schemeClr val="accent1"/>
            </a:solidFill>
            <a:ln>
              <a:noFill/>
            </a:ln>
            <a:effectLst/>
          </c:spPr>
          <c:invertIfNegative val="0"/>
          <c:dLbls>
            <c:numFmt formatCode="0.0%" sourceLinked="0"/>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追加グラフ１!$E$41:$P$41</c:f>
              <c:strCache>
                <c:ptCount val="12"/>
                <c:pt idx="0">
                  <c:v>R5.12</c:v>
                </c:pt>
                <c:pt idx="1">
                  <c:v>R6.1</c:v>
                </c:pt>
                <c:pt idx="2">
                  <c:v>R6.2</c:v>
                </c:pt>
                <c:pt idx="3">
                  <c:v>R6.3</c:v>
                </c:pt>
                <c:pt idx="4">
                  <c:v>R6.4</c:v>
                </c:pt>
                <c:pt idx="5">
                  <c:v>R6.5</c:v>
                </c:pt>
                <c:pt idx="6">
                  <c:v>R6.6</c:v>
                </c:pt>
                <c:pt idx="7">
                  <c:v>R6.7</c:v>
                </c:pt>
                <c:pt idx="8">
                  <c:v>R6.8</c:v>
                </c:pt>
                <c:pt idx="9">
                  <c:v>R6.9</c:v>
                </c:pt>
                <c:pt idx="10">
                  <c:v>R6.10</c:v>
                </c:pt>
                <c:pt idx="11">
                  <c:v>R6.11</c:v>
                </c:pt>
              </c:strCache>
            </c:strRef>
          </c:cat>
          <c:val>
            <c:numRef>
              <c:f>追加グラフ１!$E$42:$P$42</c:f>
              <c:numCache>
                <c:formatCode>0.00%</c:formatCode>
                <c:ptCount val="12"/>
                <c:pt idx="0">
                  <c:v>0.13226544622425629</c:v>
                </c:pt>
                <c:pt idx="1">
                  <c:v>0.129572745043284</c:v>
                </c:pt>
                <c:pt idx="2">
                  <c:v>0.13436954440502338</c:v>
                </c:pt>
                <c:pt idx="3">
                  <c:v>0.13618699952896843</c:v>
                </c:pt>
                <c:pt idx="4">
                  <c:v>0.12711964201601508</c:v>
                </c:pt>
                <c:pt idx="5">
                  <c:v>0.12772142136797771</c:v>
                </c:pt>
                <c:pt idx="6">
                  <c:v>0.11987235277052509</c:v>
                </c:pt>
                <c:pt idx="7">
                  <c:v>0.12035564976741447</c:v>
                </c:pt>
                <c:pt idx="8">
                  <c:v>0.11487088156723063</c:v>
                </c:pt>
                <c:pt idx="9">
                  <c:v>0.110097286845127</c:v>
                </c:pt>
                <c:pt idx="10">
                  <c:v>0.10667859272510399</c:v>
                </c:pt>
                <c:pt idx="11">
                  <c:v>0.10533532041728763</c:v>
                </c:pt>
              </c:numCache>
            </c:numRef>
          </c:val>
          <c:extLst>
            <c:ext xmlns:c16="http://schemas.microsoft.com/office/drawing/2014/chart" uri="{C3380CC4-5D6E-409C-BE32-E72D297353CC}">
              <c16:uniqueId val="{00000000-AFD0-41E5-A5A0-1132A3CD25D5}"/>
            </c:ext>
          </c:extLst>
        </c:ser>
        <c:ser>
          <c:idx val="1"/>
          <c:order val="1"/>
          <c:tx>
            <c:strRef>
              <c:f>追加グラフ１!$D$43</c:f>
              <c:strCache>
                <c:ptCount val="1"/>
                <c:pt idx="0">
                  <c:v>供給停止割合</c:v>
                </c:pt>
              </c:strCache>
            </c:strRef>
          </c:tx>
          <c:spPr>
            <a:solidFill>
              <a:schemeClr val="accent2"/>
            </a:solidFill>
            <a:ln>
              <a:noFill/>
            </a:ln>
            <a:effectLst/>
          </c:spPr>
          <c:invertIfNegative val="0"/>
          <c:dLbls>
            <c:numFmt formatCode="0.0%" sourceLinked="0"/>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追加グラフ１!$E$41:$P$41</c:f>
              <c:strCache>
                <c:ptCount val="12"/>
                <c:pt idx="0">
                  <c:v>R5.12</c:v>
                </c:pt>
                <c:pt idx="1">
                  <c:v>R6.1</c:v>
                </c:pt>
                <c:pt idx="2">
                  <c:v>R6.2</c:v>
                </c:pt>
                <c:pt idx="3">
                  <c:v>R6.3</c:v>
                </c:pt>
                <c:pt idx="4">
                  <c:v>R6.4</c:v>
                </c:pt>
                <c:pt idx="5">
                  <c:v>R6.5</c:v>
                </c:pt>
                <c:pt idx="6">
                  <c:v>R6.6</c:v>
                </c:pt>
                <c:pt idx="7">
                  <c:v>R6.7</c:v>
                </c:pt>
                <c:pt idx="8">
                  <c:v>R6.8</c:v>
                </c:pt>
                <c:pt idx="9">
                  <c:v>R6.9</c:v>
                </c:pt>
                <c:pt idx="10">
                  <c:v>R6.10</c:v>
                </c:pt>
                <c:pt idx="11">
                  <c:v>R6.11</c:v>
                </c:pt>
              </c:strCache>
            </c:strRef>
          </c:cat>
          <c:val>
            <c:numRef>
              <c:f>追加グラフ１!$E$43:$P$43</c:f>
              <c:numCache>
                <c:formatCode>0.00%</c:formatCode>
                <c:ptCount val="12"/>
                <c:pt idx="0">
                  <c:v>0.12643020594965676</c:v>
                </c:pt>
                <c:pt idx="1">
                  <c:v>0.1289583915107512</c:v>
                </c:pt>
                <c:pt idx="2">
                  <c:v>0.13177901672579828</c:v>
                </c:pt>
                <c:pt idx="3">
                  <c:v>0.10309703250117758</c:v>
                </c:pt>
                <c:pt idx="4">
                  <c:v>0.10286151672162035</c:v>
                </c:pt>
                <c:pt idx="5">
                  <c:v>9.9839829151094503E-2</c:v>
                </c:pt>
                <c:pt idx="6">
                  <c:v>0.1033362344067305</c:v>
                </c:pt>
                <c:pt idx="7">
                  <c:v>9.8686922216333975E-2</c:v>
                </c:pt>
                <c:pt idx="8">
                  <c:v>9.6111605817750079E-2</c:v>
                </c:pt>
                <c:pt idx="9">
                  <c:v>7.5170705178560643E-2</c:v>
                </c:pt>
                <c:pt idx="10">
                  <c:v>7.835420393559929E-2</c:v>
                </c:pt>
                <c:pt idx="11">
                  <c:v>8.4351713859910582E-2</c:v>
                </c:pt>
              </c:numCache>
            </c:numRef>
          </c:val>
          <c:extLst>
            <c:ext xmlns:c16="http://schemas.microsoft.com/office/drawing/2014/chart" uri="{C3380CC4-5D6E-409C-BE32-E72D297353CC}">
              <c16:uniqueId val="{00000001-AFD0-41E5-A5A0-1132A3CD25D5}"/>
            </c:ext>
          </c:extLst>
        </c:ser>
        <c:dLbls>
          <c:showLegendKey val="0"/>
          <c:showVal val="0"/>
          <c:showCatName val="0"/>
          <c:showSerName val="0"/>
          <c:showPercent val="0"/>
          <c:showBubbleSize val="0"/>
        </c:dLbls>
        <c:gapWidth val="219"/>
        <c:overlap val="100"/>
        <c:axId val="454460224"/>
        <c:axId val="454453984"/>
      </c:barChart>
      <c:lineChart>
        <c:grouping val="standard"/>
        <c:varyColors val="0"/>
        <c:ser>
          <c:idx val="2"/>
          <c:order val="2"/>
          <c:tx>
            <c:strRef>
              <c:f>追加グラフ１!$D$44</c:f>
              <c:strCache>
                <c:ptCount val="1"/>
                <c:pt idx="0">
                  <c:v>限定出荷・供給停止品目数計</c:v>
                </c:pt>
              </c:strCache>
            </c:strRef>
          </c:tx>
          <c:spPr>
            <a:ln w="28575" cap="rnd">
              <a:solidFill>
                <a:srgbClr val="FFC000"/>
              </a:solidFill>
              <a:round/>
            </a:ln>
            <a:effectLst/>
          </c:spPr>
          <c:marker>
            <c:symbol val="circle"/>
            <c:size val="5"/>
            <c:spPr>
              <a:solidFill>
                <a:srgbClr val="FFC000"/>
              </a:solidFill>
              <a:ln w="9525">
                <a:solidFill>
                  <a:srgbClr val="FFC000"/>
                </a:solidFill>
              </a:ln>
              <a:effectLst/>
            </c:spPr>
          </c:marker>
          <c:dLbls>
            <c:dLbl>
              <c:idx val="0"/>
              <c:layout>
                <c:manualLayout>
                  <c:x val="-4.425462963971246E-2"/>
                  <c:y val="-7.49930893425298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FD0-41E5-A5A0-1132A3CD25D5}"/>
                </c:ext>
              </c:extLst>
            </c:dLbl>
            <c:dLbl>
              <c:idx val="1"/>
              <c:layout>
                <c:manualLayout>
                  <c:x val="-4.1488715287230429E-2"/>
                  <c:y val="-6.09318850908054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D0-41E5-A5A0-1132A3CD25D5}"/>
                </c:ext>
              </c:extLst>
            </c:dLbl>
            <c:dLbl>
              <c:idx val="2"/>
              <c:layout>
                <c:manualLayout>
                  <c:x val="-3.2686818143010395E-2"/>
                  <c:y val="-5.5596333311154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FD0-41E5-A5A0-1132A3CD25D5}"/>
                </c:ext>
              </c:extLst>
            </c:dLbl>
            <c:dLbl>
              <c:idx val="3"/>
              <c:layout>
                <c:manualLayout>
                  <c:x val="-1.6595486114892161E-2"/>
                  <c:y val="-7.9680157426437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FD0-41E5-A5A0-1132A3CD25D5}"/>
                </c:ext>
              </c:extLst>
            </c:dLbl>
            <c:dLbl>
              <c:idx val="4"/>
              <c:layout>
                <c:manualLayout>
                  <c:x val="-3.3190972229784323E-2"/>
                  <c:y val="-7.03060212586217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FD0-41E5-A5A0-1132A3CD25D5}"/>
                </c:ext>
              </c:extLst>
            </c:dLbl>
            <c:dLbl>
              <c:idx val="5"/>
              <c:layout>
                <c:manualLayout>
                  <c:x val="-3.5956886582266354E-2"/>
                  <c:y val="-7.03060212586217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FD0-41E5-A5A0-1132A3CD25D5}"/>
                </c:ext>
              </c:extLst>
            </c:dLbl>
            <c:dLbl>
              <c:idx val="6"/>
              <c:layout>
                <c:manualLayout>
                  <c:x val="-3.0425057877302299E-2"/>
                  <c:y val="-7.03060212586217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FD0-41E5-A5A0-1132A3CD25D5}"/>
                </c:ext>
              </c:extLst>
            </c:dLbl>
            <c:dLbl>
              <c:idx val="7"/>
              <c:layout>
                <c:manualLayout>
                  <c:x val="-3.3190972229784323E-2"/>
                  <c:y val="-7.49930893425298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FD0-41E5-A5A0-1132A3CD25D5}"/>
                </c:ext>
              </c:extLst>
            </c:dLbl>
            <c:dLbl>
              <c:idx val="8"/>
              <c:layout>
                <c:manualLayout>
                  <c:x val="-3.8722800934748482E-2"/>
                  <c:y val="-7.03060212586217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AFD0-41E5-A5A0-1132A3CD25D5}"/>
                </c:ext>
              </c:extLst>
            </c:dLbl>
            <c:dLbl>
              <c:idx val="9"/>
              <c:layout>
                <c:manualLayout>
                  <c:x val="-4.1488715287230506E-2"/>
                  <c:y val="-7.03060212586217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FD0-41E5-A5A0-1132A3CD25D5}"/>
                </c:ext>
              </c:extLst>
            </c:dLbl>
            <c:dLbl>
              <c:idx val="10"/>
              <c:layout>
                <c:manualLayout>
                  <c:x val="-4.1666666666666768E-2"/>
                  <c:y val="-7.87037037037037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FD0-41E5-A5A0-1132A3CD25D5}"/>
                </c:ext>
              </c:extLst>
            </c:dLbl>
            <c:dLbl>
              <c:idx val="11"/>
              <c:layout>
                <c:manualLayout>
                  <c:x val="-4.4444444444444342E-2"/>
                  <c:y val="-7.4074074074074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FD0-41E5-A5A0-1132A3CD25D5}"/>
                </c:ext>
              </c:extLst>
            </c:dLbl>
            <c:numFmt formatCode="#,##0_);\(#,##0\)" sourceLinked="0"/>
            <c:spPr>
              <a:noFill/>
              <a:ln>
                <a:no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ysClr val="windowText" lastClr="000000"/>
                      </a:solidFill>
                      <a:round/>
                    </a:ln>
                    <a:effectLst/>
                  </c:spPr>
                </c15:leaderLines>
              </c:ext>
            </c:extLst>
          </c:dLbls>
          <c:cat>
            <c:strRef>
              <c:f>追加グラフ１!$E$41:$P$41</c:f>
              <c:strCache>
                <c:ptCount val="12"/>
                <c:pt idx="0">
                  <c:v>R5.12</c:v>
                </c:pt>
                <c:pt idx="1">
                  <c:v>R6.1</c:v>
                </c:pt>
                <c:pt idx="2">
                  <c:v>R6.2</c:v>
                </c:pt>
                <c:pt idx="3">
                  <c:v>R6.3</c:v>
                </c:pt>
                <c:pt idx="4">
                  <c:v>R6.4</c:v>
                </c:pt>
                <c:pt idx="5">
                  <c:v>R6.5</c:v>
                </c:pt>
                <c:pt idx="6">
                  <c:v>R6.6</c:v>
                </c:pt>
                <c:pt idx="7">
                  <c:v>R6.7</c:v>
                </c:pt>
                <c:pt idx="8">
                  <c:v>R6.8</c:v>
                </c:pt>
                <c:pt idx="9">
                  <c:v>R6.9</c:v>
                </c:pt>
                <c:pt idx="10">
                  <c:v>R6.10</c:v>
                </c:pt>
                <c:pt idx="11">
                  <c:v>R6.11</c:v>
                </c:pt>
              </c:strCache>
            </c:strRef>
          </c:cat>
          <c:val>
            <c:numRef>
              <c:f>追加グラフ１!$E$44:$P$44</c:f>
              <c:numCache>
                <c:formatCode>General</c:formatCode>
                <c:ptCount val="12"/>
                <c:pt idx="0">
                  <c:v>4522</c:v>
                </c:pt>
                <c:pt idx="1">
                  <c:v>4629</c:v>
                </c:pt>
                <c:pt idx="2">
                  <c:v>4726</c:v>
                </c:pt>
                <c:pt idx="3">
                  <c:v>4064</c:v>
                </c:pt>
                <c:pt idx="4">
                  <c:v>3906</c:v>
                </c:pt>
                <c:pt idx="5">
                  <c:v>3836</c:v>
                </c:pt>
                <c:pt idx="6">
                  <c:v>3847</c:v>
                </c:pt>
                <c:pt idx="7">
                  <c:v>3720</c:v>
                </c:pt>
                <c:pt idx="8">
                  <c:v>3554</c:v>
                </c:pt>
                <c:pt idx="9">
                  <c:v>3066</c:v>
                </c:pt>
                <c:pt idx="10" formatCode="#,##0_);[Red]\(#,##0\)">
                  <c:v>3103</c:v>
                </c:pt>
                <c:pt idx="11" formatCode="#,##0_);[Red]\(#,##0\)">
                  <c:v>3182</c:v>
                </c:pt>
              </c:numCache>
            </c:numRef>
          </c:val>
          <c:smooth val="0"/>
          <c:extLst>
            <c:ext xmlns:c16="http://schemas.microsoft.com/office/drawing/2014/chart" uri="{C3380CC4-5D6E-409C-BE32-E72D297353CC}">
              <c16:uniqueId val="{0000000E-AFD0-41E5-A5A0-1132A3CD25D5}"/>
            </c:ext>
          </c:extLst>
        </c:ser>
        <c:dLbls>
          <c:showLegendKey val="0"/>
          <c:showVal val="0"/>
          <c:showCatName val="0"/>
          <c:showSerName val="0"/>
          <c:showPercent val="0"/>
          <c:showBubbleSize val="0"/>
        </c:dLbls>
        <c:marker val="1"/>
        <c:smooth val="0"/>
        <c:axId val="454488064"/>
        <c:axId val="454487584"/>
      </c:lineChart>
      <c:catAx>
        <c:axId val="454460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454453984"/>
        <c:crosses val="autoZero"/>
        <c:auto val="1"/>
        <c:lblAlgn val="ctr"/>
        <c:lblOffset val="100"/>
        <c:noMultiLvlLbl val="0"/>
      </c:catAx>
      <c:valAx>
        <c:axId val="454453984"/>
        <c:scaling>
          <c:orientation val="minMax"/>
          <c:max val="0.4"/>
        </c:scaling>
        <c:delete val="0"/>
        <c:axPos val="l"/>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454460224"/>
        <c:crosses val="autoZero"/>
        <c:crossBetween val="between"/>
      </c:valAx>
      <c:valAx>
        <c:axId val="454487584"/>
        <c:scaling>
          <c:orientation val="minMax"/>
          <c:max val="4800"/>
          <c:min val="0"/>
        </c:scaling>
        <c:delete val="0"/>
        <c:axPos val="r"/>
        <c:numFmt formatCode="#,##0_);\(#,##0\)" sourceLinked="0"/>
        <c:majorTickMark val="out"/>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454488064"/>
        <c:crosses val="max"/>
        <c:crossBetween val="between"/>
      </c:valAx>
      <c:catAx>
        <c:axId val="454488064"/>
        <c:scaling>
          <c:orientation val="minMax"/>
        </c:scaling>
        <c:delete val="1"/>
        <c:axPos val="b"/>
        <c:numFmt formatCode="General" sourceLinked="1"/>
        <c:majorTickMark val="out"/>
        <c:minorTickMark val="none"/>
        <c:tickLblPos val="nextTo"/>
        <c:crossAx val="454487584"/>
        <c:crosses val="autoZero"/>
        <c:auto val="1"/>
        <c:lblAlgn val="ctr"/>
        <c:lblOffset val="100"/>
        <c:noMultiLvlLbl val="0"/>
      </c:catAx>
      <c:spPr>
        <a:noFill/>
        <a:ln>
          <a:noFill/>
        </a:ln>
        <a:effectLst/>
      </c:spPr>
    </c:plotArea>
    <c:legend>
      <c:legendPos val="t"/>
      <c:layout>
        <c:manualLayout>
          <c:xMode val="edge"/>
          <c:yMode val="edge"/>
          <c:x val="7.9955678135660541E-2"/>
          <c:y val="2.2354424292605684E-2"/>
          <c:w val="0.84008864372867897"/>
          <c:h val="7.9806350839135801E-2"/>
        </c:manualLayout>
      </c:layout>
      <c:overlay val="0"/>
      <c:spPr>
        <a:noFill/>
        <a:ln>
          <a:noFill/>
        </a:ln>
        <a:effectLst/>
      </c:spPr>
      <c:txPr>
        <a:bodyPr rot="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063271188613107"/>
          <c:y val="0.13949652142399349"/>
          <c:w val="0.39306215556571311"/>
          <c:h val="0.81364847904909998"/>
        </c:manualLayout>
      </c:layout>
      <c:pieChart>
        <c:varyColors val="1"/>
        <c:ser>
          <c:idx val="0"/>
          <c:order val="0"/>
          <c:tx>
            <c:strRef>
              <c:f>Sheet1!$B$1</c:f>
              <c:strCache>
                <c:ptCount val="1"/>
                <c:pt idx="0">
                  <c:v>品目数</c:v>
                </c:pt>
              </c:strCache>
            </c:strRef>
          </c:tx>
          <c:spPr>
            <a:solidFill>
              <a:schemeClr val="accent3">
                <a:lumMod val="40000"/>
                <a:lumOff val="60000"/>
              </a:schemeClr>
            </a:solidFill>
            <a:ln w="12700"/>
          </c:spPr>
          <c:dPt>
            <c:idx val="0"/>
            <c:bubble3D val="0"/>
            <c:spPr>
              <a:solidFill>
                <a:srgbClr val="194986"/>
              </a:solidFill>
              <a:ln w="12700">
                <a:solidFill>
                  <a:schemeClr val="lt1"/>
                </a:solidFill>
              </a:ln>
              <a:effectLst/>
            </c:spPr>
            <c:extLst>
              <c:ext xmlns:c16="http://schemas.microsoft.com/office/drawing/2014/chart" uri="{C3380CC4-5D6E-409C-BE32-E72D297353CC}">
                <c16:uniqueId val="{00000001-D73C-48DA-A27A-EF90AD18A491}"/>
              </c:ext>
            </c:extLst>
          </c:dPt>
          <c:dPt>
            <c:idx val="1"/>
            <c:bubble3D val="0"/>
            <c:spPr>
              <a:solidFill>
                <a:srgbClr val="ECCCCC"/>
              </a:solidFill>
              <a:ln w="12700">
                <a:solidFill>
                  <a:schemeClr val="lt1"/>
                </a:solidFill>
              </a:ln>
              <a:effectLst/>
            </c:spPr>
            <c:extLst>
              <c:ext xmlns:c16="http://schemas.microsoft.com/office/drawing/2014/chart" uri="{C3380CC4-5D6E-409C-BE32-E72D297353CC}">
                <c16:uniqueId val="{00000003-D73C-48DA-A27A-EF90AD18A491}"/>
              </c:ext>
            </c:extLst>
          </c:dPt>
          <c:dPt>
            <c:idx val="2"/>
            <c:bubble3D val="0"/>
            <c:spPr>
              <a:solidFill>
                <a:srgbClr val="ECCCCC"/>
              </a:solidFill>
              <a:ln w="12700">
                <a:solidFill>
                  <a:schemeClr val="lt1"/>
                </a:solidFill>
              </a:ln>
              <a:effectLst/>
            </c:spPr>
            <c:extLst>
              <c:ext xmlns:c16="http://schemas.microsoft.com/office/drawing/2014/chart" uri="{C3380CC4-5D6E-409C-BE32-E72D297353CC}">
                <c16:uniqueId val="{00000005-D73C-48DA-A27A-EF90AD18A491}"/>
              </c:ext>
            </c:extLst>
          </c:dPt>
          <c:dPt>
            <c:idx val="3"/>
            <c:bubble3D val="0"/>
            <c:spPr>
              <a:solidFill>
                <a:srgbClr val="ECCCCC"/>
              </a:solidFill>
              <a:ln w="12700">
                <a:solidFill>
                  <a:schemeClr val="lt1"/>
                </a:solidFill>
              </a:ln>
              <a:effectLst/>
            </c:spPr>
            <c:extLst>
              <c:ext xmlns:c16="http://schemas.microsoft.com/office/drawing/2014/chart" uri="{C3380CC4-5D6E-409C-BE32-E72D297353CC}">
                <c16:uniqueId val="{00000007-D73C-48DA-A27A-EF90AD18A491}"/>
              </c:ext>
            </c:extLst>
          </c:dPt>
          <c:dPt>
            <c:idx val="4"/>
            <c:bubble3D val="0"/>
            <c:spPr>
              <a:solidFill>
                <a:srgbClr val="B43333"/>
              </a:solidFill>
              <a:ln w="12700">
                <a:solidFill>
                  <a:schemeClr val="lt1"/>
                </a:solidFill>
              </a:ln>
              <a:effectLst/>
            </c:spPr>
            <c:extLst>
              <c:ext xmlns:c16="http://schemas.microsoft.com/office/drawing/2014/chart" uri="{C3380CC4-5D6E-409C-BE32-E72D297353CC}">
                <c16:uniqueId val="{00000009-D73C-48DA-A27A-EF90AD18A491}"/>
              </c:ext>
            </c:extLst>
          </c:dPt>
          <c:dLbls>
            <c:dLbl>
              <c:idx val="0"/>
              <c:layout>
                <c:manualLayout>
                  <c:x val="-0.25582508990866831"/>
                  <c:y val="-0.18188391178681157"/>
                </c:manualLayout>
              </c:layout>
              <c:tx>
                <c:rich>
                  <a:bodyPr rot="0" spcFirstLastPara="1" vertOverflow="ellipsis" vert="horz" wrap="square" lIns="38100" tIns="19050" rIns="38100" bIns="19050" numCol="1" spcCol="0" anchor="ctr" anchorCtr="1">
                    <a:noAutofit/>
                  </a:bodyPr>
                  <a:lstStyle/>
                  <a:p>
                    <a:pPr>
                      <a:defRPr lang="ja-JP" sz="900" b="0" i="0" u="none" strike="noStrike" kern="1200" baseline="0">
                        <a:solidFill>
                          <a:schemeClr val="bg1"/>
                        </a:solidFill>
                        <a:latin typeface="+mn-lt"/>
                        <a:ea typeface="Meiryo UI" panose="020B0604030504040204" pitchFamily="50" charset="-128"/>
                        <a:cs typeface="+mn-cs"/>
                      </a:defRPr>
                    </a:pPr>
                    <a:fld id="{A3AB7B34-A83E-42FC-99B7-C39726DC466B}" type="CATEGORYNAME">
                      <a:rPr lang="ja-JP" altLang="en-US" sz="900" b="0" smtClean="0">
                        <a:solidFill>
                          <a:schemeClr val="bg1"/>
                        </a:solidFill>
                        <a:latin typeface="+mn-lt"/>
                      </a:rPr>
                      <a:pPr>
                        <a:defRPr lang="ja-JP" sz="900">
                          <a:solidFill>
                            <a:schemeClr val="bg1"/>
                          </a:solidFill>
                          <a:ea typeface="Meiryo UI" panose="020B0604030504040204" pitchFamily="50" charset="-128"/>
                        </a:defRPr>
                      </a:pPr>
                      <a:t>[分類名]</a:t>
                    </a:fld>
                    <a:r>
                      <a:rPr lang="ja-JP" altLang="en-US" sz="900" b="0" baseline="0">
                        <a:solidFill>
                          <a:schemeClr val="bg1"/>
                        </a:solidFill>
                        <a:latin typeface="+mn-lt"/>
                      </a:rPr>
                      <a:t> </a:t>
                    </a:r>
                    <a:endParaRPr lang="ja-JP" altLang="en-US" sz="900" b="0" i="0" u="none" strike="noStrike" kern="1200" baseline="0">
                      <a:solidFill>
                        <a:schemeClr val="bg1"/>
                      </a:solidFill>
                      <a:latin typeface="+mn-lt"/>
                    </a:endParaRPr>
                  </a:p>
                  <a:p>
                    <a:pPr>
                      <a:defRPr lang="ja-JP" sz="900">
                        <a:solidFill>
                          <a:schemeClr val="bg1"/>
                        </a:solidFill>
                        <a:ea typeface="Meiryo UI" panose="020B0604030504040204" pitchFamily="50" charset="-128"/>
                      </a:defRPr>
                    </a:pPr>
                    <a:r>
                      <a:rPr lang="ja-JP" altLang="en-US" sz="900" b="0" i="0" u="none" strike="noStrike" kern="1200" baseline="0">
                        <a:solidFill>
                          <a:schemeClr val="bg1"/>
                        </a:solidFill>
                        <a:latin typeface="+mn-lt"/>
                      </a:rPr>
                      <a:t> </a:t>
                    </a:r>
                    <a:fld id="{4430B59E-F633-40B0-8A36-41BCFAE7F6BC}" type="PERCENTAGE">
                      <a:rPr lang="en-US" altLang="ja-JP" sz="900" b="0" i="0" u="none" strike="noStrike" kern="1200" baseline="0" smtClean="0">
                        <a:solidFill>
                          <a:schemeClr val="bg1"/>
                        </a:solidFill>
                        <a:latin typeface="+mn-lt"/>
                      </a:rPr>
                      <a:pPr>
                        <a:defRPr lang="ja-JP" sz="900">
                          <a:solidFill>
                            <a:schemeClr val="bg1"/>
                          </a:solidFill>
                          <a:ea typeface="Meiryo UI" panose="020B0604030504040204" pitchFamily="50" charset="-128"/>
                        </a:defRPr>
                      </a:pPr>
                      <a:t>[パーセンテージ]</a:t>
                    </a:fld>
                    <a:r>
                      <a:rPr lang="en-US" altLang="ja-JP" sz="900" b="0" i="0" u="none" strike="noStrike" kern="1200" baseline="0">
                        <a:solidFill>
                          <a:srgbClr val="FFFFFF"/>
                        </a:solidFill>
                        <a:latin typeface="+mn-lt"/>
                        <a:ea typeface="Meiryo UI" panose="020B0604030504040204" pitchFamily="50" charset="-128"/>
                      </a:rPr>
                      <a:t>,</a:t>
                    </a:r>
                    <a:r>
                      <a:rPr lang="ja-JP" altLang="en-US" sz="900" b="0" i="0" u="none" strike="noStrike" kern="1200" baseline="0">
                        <a:solidFill>
                          <a:srgbClr val="000000">
                            <a:lumMod val="75000"/>
                            <a:lumOff val="25000"/>
                          </a:srgbClr>
                        </a:solidFill>
                        <a:latin typeface="+mn-lt"/>
                        <a:ea typeface="Meiryo UI" panose="020B0604030504040204" pitchFamily="50" charset="-128"/>
                      </a:rPr>
                      <a:t> </a:t>
                    </a:r>
                    <a:fld id="{DD2F4137-844C-42D1-A9F7-D250E60A4E0A}" type="VALUE">
                      <a:rPr lang="en-US" altLang="ja-JP" sz="900" b="0" i="0" u="none" strike="noStrike" kern="1200" baseline="0" smtClean="0">
                        <a:solidFill>
                          <a:schemeClr val="bg1"/>
                        </a:solidFill>
                        <a:latin typeface="+mn-lt"/>
                        <a:ea typeface="Meiryo UI" panose="020B0604030504040204" pitchFamily="50" charset="-128"/>
                      </a:rPr>
                      <a:pPr>
                        <a:defRPr lang="ja-JP" sz="900">
                          <a:solidFill>
                            <a:schemeClr val="bg1"/>
                          </a:solidFill>
                          <a:ea typeface="Meiryo UI" panose="020B0604030504040204" pitchFamily="50" charset="-128"/>
                        </a:defRPr>
                      </a:pPr>
                      <a:t>[値]</a:t>
                    </a:fld>
                    <a:r>
                      <a:rPr lang="ja-JP" altLang="en-US" sz="900" b="0" i="0" u="none" strike="noStrike" kern="1200" baseline="0">
                        <a:solidFill>
                          <a:schemeClr val="bg1"/>
                        </a:solidFill>
                        <a:latin typeface="+mn-lt"/>
                        <a:ea typeface="Meiryo UI" panose="020B0604030504040204" pitchFamily="50" charset="-128"/>
                      </a:rPr>
                      <a:t>品目</a:t>
                    </a:r>
                  </a:p>
                </c:rich>
              </c:tx>
              <c:spPr>
                <a:noFill/>
                <a:ln>
                  <a:noFill/>
                </a:ln>
                <a:effectLst/>
              </c:spPr>
              <c:txPr>
                <a:bodyPr rot="0" spcFirstLastPara="1" vertOverflow="ellipsis" vert="horz" wrap="square" lIns="38100" tIns="19050" rIns="38100" bIns="19050" numCol="1" spcCol="0" anchor="ctr" anchorCtr="1">
                  <a:noAutofit/>
                </a:bodyPr>
                <a:lstStyle/>
                <a:p>
                  <a:pPr>
                    <a:defRPr lang="ja-JP" sz="900" b="0" i="0" u="none" strike="noStrike" kern="1200" baseline="0">
                      <a:solidFill>
                        <a:schemeClr val="bg1"/>
                      </a:solidFill>
                      <a:latin typeface="+mn-lt"/>
                      <a:ea typeface="Meiryo UI" panose="020B0604030504040204" pitchFamily="50" charset="-128"/>
                      <a:cs typeface="+mn-cs"/>
                    </a:defRPr>
                  </a:pPr>
                  <a:endParaRPr lang="ja-JP"/>
                </a:p>
              </c:txPr>
              <c:dLblPos val="bestFit"/>
              <c:showLegendKey val="0"/>
              <c:showVal val="1"/>
              <c:showCatName val="1"/>
              <c:showSerName val="0"/>
              <c:showPercent val="1"/>
              <c:showBubbleSize val="0"/>
              <c:separator>, </c:separator>
              <c:extLst>
                <c:ext xmlns:c15="http://schemas.microsoft.com/office/drawing/2012/chart" uri="{CE6537A1-D6FC-4f65-9D91-7224C49458BB}">
                  <c15:layout>
                    <c:manualLayout>
                      <c:w val="0.27711856732585316"/>
                      <c:h val="0.24031452682618545"/>
                    </c:manualLayout>
                  </c15:layout>
                  <c15:dlblFieldTable/>
                  <c15:showDataLabelsRange val="0"/>
                </c:ext>
                <c:ext xmlns:c16="http://schemas.microsoft.com/office/drawing/2014/chart" uri="{C3380CC4-5D6E-409C-BE32-E72D297353CC}">
                  <c16:uniqueId val="{00000001-D73C-48DA-A27A-EF90AD18A491}"/>
                </c:ext>
              </c:extLst>
            </c:dLbl>
            <c:dLbl>
              <c:idx val="1"/>
              <c:layout>
                <c:manualLayout>
                  <c:x val="-0.12057410026649187"/>
                  <c:y val="0.51039935337940479"/>
                </c:manualLayout>
              </c:layout>
              <c:tx>
                <c:rich>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fld id="{11DF7335-1FB3-42D7-9020-8B5DA84D3652}" type="CATEGORYNAME">
                      <a:rPr lang="ja-JP" altLang="en-US" sz="90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[分類名]</a:t>
                    </a:fld>
                    <a:endParaRPr lang="ja-JP" altLang="en-US" sz="900">
                      <a:solidFill>
                        <a:schemeClr val="tx1">
                          <a:lumMod val="95000"/>
                          <a:lumOff val="5000"/>
                        </a:schemeClr>
                      </a:solidFill>
                      <a:latin typeface="+mn-lt"/>
                    </a:endParaRPr>
                  </a:p>
                  <a:p>
                    <a:pPr algn="l">
                      <a:lnSpc>
                        <a:spcPct val="100000"/>
                      </a:lnSpc>
                      <a:defRPr lang="ja-JP" sz="900">
                        <a:solidFill>
                          <a:schemeClr val="tx1">
                            <a:lumMod val="95000"/>
                            <a:lumOff val="5000"/>
                          </a:schemeClr>
                        </a:solidFill>
                        <a:ea typeface="Meiryo UI" panose="020B0604030504040204" pitchFamily="50" charset="-128"/>
                      </a:defRPr>
                    </a:pPr>
                    <a:r>
                      <a:rPr lang="ja-JP" altLang="en-US" sz="900" baseline="0">
                        <a:solidFill>
                          <a:schemeClr val="tx1">
                            <a:lumMod val="95000"/>
                            <a:lumOff val="5000"/>
                          </a:schemeClr>
                        </a:solidFill>
                        <a:latin typeface="+mn-lt"/>
                      </a:rPr>
                      <a:t> </a:t>
                    </a:r>
                    <a:fld id="{D152B319-0E39-493D-8D3C-B33AD156CD35}" type="PERCENTAGE">
                      <a:rPr lang="en-US" altLang="ja-JP" sz="900" baseline="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[パーセンテージ]</a:t>
                    </a:fld>
                    <a:r>
                      <a:rPr lang="en-US" altLang="ja-JP" sz="900" b="0" i="0" u="none" strike="noStrike" kern="1200" baseline="0">
                        <a:solidFill>
                          <a:schemeClr val="tx1">
                            <a:lumMod val="95000"/>
                            <a:lumOff val="5000"/>
                          </a:schemeClr>
                        </a:solidFill>
                        <a:latin typeface="+mn-lt"/>
                        <a:ea typeface="Meiryo UI" panose="020B0604030504040204" pitchFamily="50" charset="-128"/>
                      </a:rPr>
                      <a:t>, </a:t>
                    </a:r>
                    <a:fld id="{F1B32A86-B58E-4860-810F-EE163F77D314}" type="VALUE">
                      <a:rPr lang="en-US" altLang="ja-JP"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solidFill>
                            <a:schemeClr val="tx1">
                              <a:lumMod val="95000"/>
                              <a:lumOff val="5000"/>
                            </a:schemeClr>
                          </a:solidFill>
                          <a:ea typeface="Meiryo UI" panose="020B0604030504040204" pitchFamily="50" charset="-128"/>
                        </a:defRPr>
                      </a:pPr>
                      <a:t>[値]</a:t>
                    </a:fld>
                    <a:r>
                      <a:rPr lang="ja-JP" altLang="en-US" sz="900" b="0" i="0" u="none" strike="noStrike" kern="1200" baseline="0">
                        <a:solidFill>
                          <a:schemeClr val="tx1">
                            <a:lumMod val="95000"/>
                            <a:lumOff val="5000"/>
                          </a:schemeClr>
                        </a:solidFill>
                        <a:latin typeface="+mn-lt"/>
                        <a:ea typeface="Meiryo UI" panose="020B0604030504040204" pitchFamily="50" charset="-128"/>
                      </a:rPr>
                      <a:t>品目</a:t>
                    </a:r>
                  </a:p>
                </c:rich>
              </c:tx>
              <c:spPr>
                <a:noFill/>
                <a:ln>
                  <a:noFill/>
                </a:ln>
                <a:effectLst/>
              </c:spPr>
              <c:txPr>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endParaRPr lang="ja-JP"/>
                </a:p>
              </c:txPr>
              <c:dLblPos val="bestFit"/>
              <c:showLegendKey val="1"/>
              <c:showVal val="1"/>
              <c:showCatName val="1"/>
              <c:showSerName val="0"/>
              <c:showPercent val="1"/>
              <c:showBubbleSize val="0"/>
              <c:separator>, </c:separator>
              <c:extLst>
                <c:ext xmlns:c15="http://schemas.microsoft.com/office/drawing/2012/chart" uri="{CE6537A1-D6FC-4f65-9D91-7224C49458BB}">
                  <c15:layout>
                    <c:manualLayout>
                      <c:w val="0.23121169324971608"/>
                      <c:h val="0.27247268183652562"/>
                    </c:manualLayout>
                  </c15:layout>
                  <c15:dlblFieldTable/>
                  <c15:showDataLabelsRange val="0"/>
                </c:ext>
                <c:ext xmlns:c16="http://schemas.microsoft.com/office/drawing/2014/chart" uri="{C3380CC4-5D6E-409C-BE32-E72D297353CC}">
                  <c16:uniqueId val="{00000003-D73C-48DA-A27A-EF90AD18A491}"/>
                </c:ext>
              </c:extLst>
            </c:dLbl>
            <c:dLbl>
              <c:idx val="2"/>
              <c:layout>
                <c:manualLayout>
                  <c:x val="-0.13955474726393044"/>
                  <c:y val="0.36074404214638045"/>
                </c:manualLayout>
              </c:layout>
              <c:tx>
                <c:rich>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fld id="{80A37AB7-D4E3-4B64-A636-790B4C17C24B}" type="CATEGORYNAME">
                      <a:rPr lang="ja-JP" altLang="en-US" sz="90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[分類名]</a:t>
                    </a:fld>
                    <a:endParaRPr lang="ja-JP" altLang="en-US" sz="900">
                      <a:solidFill>
                        <a:schemeClr val="tx1">
                          <a:lumMod val="95000"/>
                          <a:lumOff val="5000"/>
                        </a:schemeClr>
                      </a:solidFill>
                      <a:latin typeface="+mn-lt"/>
                    </a:endParaRPr>
                  </a:p>
                  <a:p>
                    <a:pPr algn="l">
                      <a:lnSpc>
                        <a:spcPct val="100000"/>
                      </a:lnSpc>
                      <a:defRPr lang="ja-JP" sz="900">
                        <a:solidFill>
                          <a:schemeClr val="tx1">
                            <a:lumMod val="95000"/>
                            <a:lumOff val="5000"/>
                          </a:schemeClr>
                        </a:solidFill>
                        <a:ea typeface="Meiryo UI" panose="020B0604030504040204" pitchFamily="50" charset="-128"/>
                      </a:defRPr>
                    </a:pPr>
                    <a:r>
                      <a:rPr lang="ja-JP" altLang="en-US" sz="900" baseline="0">
                        <a:solidFill>
                          <a:schemeClr val="tx1">
                            <a:lumMod val="95000"/>
                            <a:lumOff val="5000"/>
                          </a:schemeClr>
                        </a:solidFill>
                        <a:latin typeface="+mn-lt"/>
                      </a:rPr>
                      <a:t> </a:t>
                    </a:r>
                    <a:fld id="{585A304A-CB6D-422C-B2C8-702DC50276CC}" type="PERCENTAGE">
                      <a:rPr lang="en-US" altLang="ja-JP" sz="900" baseline="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[パーセンテージ]</a:t>
                    </a:fld>
                    <a:r>
                      <a:rPr lang="en-US" altLang="ja-JP" sz="900" baseline="0">
                        <a:solidFill>
                          <a:schemeClr val="tx1">
                            <a:lumMod val="95000"/>
                            <a:lumOff val="5000"/>
                          </a:schemeClr>
                        </a:solidFill>
                        <a:latin typeface="+mn-lt"/>
                      </a:rPr>
                      <a:t>,</a:t>
                    </a:r>
                    <a:r>
                      <a:rPr lang="ja-JP" altLang="en-US" sz="900" b="0" i="0" u="none" strike="noStrike" kern="1200" baseline="0">
                        <a:solidFill>
                          <a:schemeClr val="tx1">
                            <a:lumMod val="95000"/>
                            <a:lumOff val="5000"/>
                          </a:schemeClr>
                        </a:solidFill>
                        <a:latin typeface="+mn-lt"/>
                        <a:ea typeface="Meiryo UI" panose="020B0604030504040204" pitchFamily="50" charset="-128"/>
                      </a:rPr>
                      <a:t> </a:t>
                    </a:r>
                    <a:fld id="{DD2F4137-844C-42D1-A9F7-D250E60A4E0A}" type="VALUE">
                      <a:rPr lang="en-US" altLang="ja-JP"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solidFill>
                            <a:schemeClr val="tx1">
                              <a:lumMod val="95000"/>
                              <a:lumOff val="5000"/>
                            </a:schemeClr>
                          </a:solidFill>
                          <a:ea typeface="Meiryo UI" panose="020B0604030504040204" pitchFamily="50" charset="-128"/>
                        </a:defRPr>
                      </a:pPr>
                      <a:t>[値]</a:t>
                    </a:fld>
                    <a:r>
                      <a:rPr lang="ja-JP" altLang="en-US" sz="900" b="0" i="0" u="none" strike="noStrike" kern="1200" baseline="0">
                        <a:solidFill>
                          <a:schemeClr val="tx1">
                            <a:lumMod val="95000"/>
                            <a:lumOff val="5000"/>
                          </a:schemeClr>
                        </a:solidFill>
                        <a:latin typeface="+mn-lt"/>
                        <a:ea typeface="Meiryo UI" panose="020B0604030504040204" pitchFamily="50" charset="-128"/>
                      </a:rPr>
                      <a:t>品目</a:t>
                    </a:r>
                  </a:p>
                </c:rich>
              </c:tx>
              <c:spPr>
                <a:noFill/>
                <a:ln>
                  <a:noFill/>
                </a:ln>
                <a:effectLst/>
              </c:spPr>
              <c:txPr>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endParaRPr lang="ja-JP"/>
                </a:p>
              </c:txPr>
              <c:dLblPos val="bestFit"/>
              <c:showLegendKey val="1"/>
              <c:showVal val="1"/>
              <c:showCatName val="1"/>
              <c:showSerName val="0"/>
              <c:showPercent val="1"/>
              <c:showBubbleSize val="0"/>
              <c:separator>, </c:separator>
              <c:extLst>
                <c:ext xmlns:c15="http://schemas.microsoft.com/office/drawing/2012/chart" uri="{CE6537A1-D6FC-4f65-9D91-7224C49458BB}">
                  <c15:layout>
                    <c:manualLayout>
                      <c:w val="0.24493040163517349"/>
                      <c:h val="0.27391130479181208"/>
                    </c:manualLayout>
                  </c15:layout>
                  <c15:dlblFieldTable/>
                  <c15:showDataLabelsRange val="0"/>
                </c:ext>
                <c:ext xmlns:c16="http://schemas.microsoft.com/office/drawing/2014/chart" uri="{C3380CC4-5D6E-409C-BE32-E72D297353CC}">
                  <c16:uniqueId val="{00000005-D73C-48DA-A27A-EF90AD18A491}"/>
                </c:ext>
              </c:extLst>
            </c:dLbl>
            <c:dLbl>
              <c:idx val="3"/>
              <c:layout>
                <c:manualLayout>
                  <c:x val="-0.14159095221257256"/>
                  <c:y val="0.17757184326145287"/>
                </c:manualLayout>
              </c:layout>
              <c:tx>
                <c:rich>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75000"/>
                            <a:lumOff val="25000"/>
                          </a:schemeClr>
                        </a:solidFill>
                        <a:latin typeface="+mn-lt"/>
                        <a:ea typeface="Meiryo UI" panose="020B0604030504040204" pitchFamily="50" charset="-128"/>
                        <a:cs typeface="+mn-cs"/>
                      </a:defRPr>
                    </a:pPr>
                    <a:fld id="{C968390C-3DB9-4E71-8338-0605378EF38E}" type="CATEGORYNAME">
                      <a:rPr lang="ja-JP" altLang="en-US"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ea typeface="Meiryo UI" panose="020B0604030504040204" pitchFamily="50" charset="-128"/>
                        </a:defRPr>
                      </a:pPr>
                      <a:t>[分類名]</a:t>
                    </a:fld>
                    <a:r>
                      <a:rPr lang="ja-JP" altLang="en-US" sz="900" b="0" i="0" u="none" strike="noStrike" kern="1200" baseline="0">
                        <a:solidFill>
                          <a:schemeClr val="tx1">
                            <a:lumMod val="95000"/>
                            <a:lumOff val="5000"/>
                          </a:schemeClr>
                        </a:solidFill>
                        <a:latin typeface="+mn-lt"/>
                        <a:ea typeface="Meiryo UI" panose="020B0604030504040204" pitchFamily="50" charset="-128"/>
                      </a:rPr>
                      <a:t> </a:t>
                    </a:r>
                    <a:fld id="{7E988E10-9968-463C-93BF-7CE443C767E2}" type="PERCENTAGE">
                      <a:rPr lang="en-US" altLang="ja-JP"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ea typeface="Meiryo UI" panose="020B0604030504040204" pitchFamily="50" charset="-128"/>
                        </a:defRPr>
                      </a:pPr>
                      <a:t>[パーセンテージ]</a:t>
                    </a:fld>
                    <a:r>
                      <a:rPr lang="en-US" altLang="ja-JP" sz="900" b="0" i="0" u="none" strike="noStrike" kern="1200" baseline="0">
                        <a:solidFill>
                          <a:schemeClr val="tx1">
                            <a:lumMod val="95000"/>
                            <a:lumOff val="5000"/>
                          </a:schemeClr>
                        </a:solidFill>
                        <a:latin typeface="+mn-lt"/>
                        <a:ea typeface="Meiryo UI" panose="020B0604030504040204" pitchFamily="50" charset="-128"/>
                      </a:rPr>
                      <a:t>, </a:t>
                    </a:r>
                    <a:fld id="{FE66DE9F-84C1-4525-8667-E5D2ED719A9B}" type="VALUE">
                      <a:rPr lang="en-US" altLang="ja-JP"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ea typeface="Meiryo UI" panose="020B0604030504040204" pitchFamily="50" charset="-128"/>
                        </a:defRPr>
                      </a:pPr>
                      <a:t>[値]</a:t>
                    </a:fld>
                    <a:r>
                      <a:rPr lang="ja-JP" altLang="en-US" sz="900" b="0" i="0" u="none" strike="noStrike" kern="1200" baseline="0">
                        <a:solidFill>
                          <a:schemeClr val="tx1">
                            <a:lumMod val="95000"/>
                            <a:lumOff val="5000"/>
                          </a:schemeClr>
                        </a:solidFill>
                        <a:latin typeface="+mn-lt"/>
                        <a:ea typeface="Meiryo UI" panose="020B0604030504040204" pitchFamily="50" charset="-128"/>
                      </a:rPr>
                      <a:t>品目 </a:t>
                    </a:r>
                  </a:p>
                </c:rich>
              </c:tx>
              <c:spPr>
                <a:noFill/>
                <a:ln>
                  <a:noFill/>
                </a:ln>
                <a:effectLst/>
              </c:spPr>
              <c:txPr>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dLblPos val="bestFit"/>
              <c:showLegendKey val="1"/>
              <c:showVal val="1"/>
              <c:showCatName val="1"/>
              <c:showSerName val="0"/>
              <c:showPercent val="1"/>
              <c:showBubbleSize val="0"/>
              <c:separator>, </c:separator>
              <c:extLst>
                <c:ext xmlns:c15="http://schemas.microsoft.com/office/drawing/2012/chart" uri="{CE6537A1-D6FC-4f65-9D91-7224C49458BB}">
                  <c15:layout>
                    <c:manualLayout>
                      <c:w val="0.27237712481996706"/>
                      <c:h val="0.20053852319854035"/>
                    </c:manualLayout>
                  </c15:layout>
                  <c15:dlblFieldTable/>
                  <c15:showDataLabelsRange val="0"/>
                </c:ext>
                <c:ext xmlns:c16="http://schemas.microsoft.com/office/drawing/2014/chart" uri="{C3380CC4-5D6E-409C-BE32-E72D297353CC}">
                  <c16:uniqueId val="{00000007-D73C-48DA-A27A-EF90AD18A491}"/>
                </c:ext>
              </c:extLst>
            </c:dLbl>
            <c:dLbl>
              <c:idx val="4"/>
              <c:layout>
                <c:manualLayout>
                  <c:x val="-0.20298930151529526"/>
                  <c:y val="1.172111407265645E-2"/>
                </c:manualLayout>
              </c:layout>
              <c:tx>
                <c:rich>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fld id="{5244F523-350C-4100-BF1F-E1210C1D5B73}" type="CATEGORYNAME">
                      <a:rPr lang="zh-TW" altLang="en-US" sz="90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[分類名]</a:t>
                    </a:fld>
                    <a:endParaRPr lang="zh-TW" altLang="en-US" sz="900">
                      <a:solidFill>
                        <a:schemeClr val="tx1">
                          <a:lumMod val="95000"/>
                          <a:lumOff val="5000"/>
                        </a:schemeClr>
                      </a:solidFill>
                      <a:latin typeface="+mn-lt"/>
                    </a:endParaRPr>
                  </a:p>
                  <a:p>
                    <a:pPr algn="l">
                      <a:lnSpc>
                        <a:spcPct val="100000"/>
                      </a:lnSpc>
                      <a:defRPr lang="ja-JP" sz="900">
                        <a:solidFill>
                          <a:schemeClr val="tx1">
                            <a:lumMod val="95000"/>
                            <a:lumOff val="5000"/>
                          </a:schemeClr>
                        </a:solidFill>
                        <a:ea typeface="Meiryo UI" panose="020B0604030504040204" pitchFamily="50" charset="-128"/>
                      </a:defRPr>
                    </a:pPr>
                    <a:r>
                      <a:rPr lang="zh-TW" altLang="en-US" sz="900" baseline="0">
                        <a:solidFill>
                          <a:schemeClr val="tx1">
                            <a:lumMod val="95000"/>
                            <a:lumOff val="5000"/>
                          </a:schemeClr>
                        </a:solidFill>
                        <a:latin typeface="+mn-lt"/>
                      </a:rPr>
                      <a:t> </a:t>
                    </a:r>
                    <a:fld id="{BC77126A-DABB-4CA0-A1C0-71BD7C7A527B}" type="PERCENTAGE">
                      <a:rPr lang="en-US" altLang="zh-TW" sz="900" baseline="0" smtClean="0">
                        <a:solidFill>
                          <a:schemeClr val="tx1">
                            <a:lumMod val="95000"/>
                            <a:lumOff val="5000"/>
                          </a:schemeClr>
                        </a:solidFill>
                        <a:latin typeface="+mn-lt"/>
                      </a:rPr>
                      <a:pPr algn="l">
                        <a:lnSpc>
                          <a:spcPct val="100000"/>
                        </a:lnSpc>
                        <a:defRPr lang="ja-JP" sz="900">
                          <a:solidFill>
                            <a:schemeClr val="tx1">
                              <a:lumMod val="95000"/>
                              <a:lumOff val="5000"/>
                            </a:schemeClr>
                          </a:solidFill>
                          <a:ea typeface="Meiryo UI" panose="020B0604030504040204" pitchFamily="50" charset="-128"/>
                        </a:defRPr>
                      </a:pPr>
                      <a:t>[パーセンテージ]</a:t>
                    </a:fld>
                    <a:r>
                      <a:rPr lang="en-US" altLang="zh-TW" sz="900" b="0" i="0" u="none" strike="noStrike" kern="1200" baseline="0">
                        <a:solidFill>
                          <a:schemeClr val="tx1">
                            <a:lumMod val="95000"/>
                            <a:lumOff val="5000"/>
                          </a:schemeClr>
                        </a:solidFill>
                        <a:latin typeface="+mn-lt"/>
                        <a:ea typeface="Meiryo UI" panose="020B0604030504040204" pitchFamily="50" charset="-128"/>
                      </a:rPr>
                      <a:t>, </a:t>
                    </a:r>
                    <a:fld id="{C2715E43-4286-4AA1-A909-23EA7EC978EC}" type="VALUE">
                      <a:rPr lang="en-US" altLang="zh-TW" sz="900" b="0" i="0" u="none" strike="noStrike" kern="1200" baseline="0" smtClean="0">
                        <a:solidFill>
                          <a:schemeClr val="tx1">
                            <a:lumMod val="95000"/>
                            <a:lumOff val="5000"/>
                          </a:schemeClr>
                        </a:solidFill>
                        <a:latin typeface="+mn-lt"/>
                        <a:ea typeface="Meiryo UI" panose="020B0604030504040204" pitchFamily="50" charset="-128"/>
                      </a:rPr>
                      <a:pPr algn="l">
                        <a:lnSpc>
                          <a:spcPct val="100000"/>
                        </a:lnSpc>
                        <a:defRPr lang="ja-JP" sz="900">
                          <a:solidFill>
                            <a:schemeClr val="tx1">
                              <a:lumMod val="95000"/>
                              <a:lumOff val="5000"/>
                            </a:schemeClr>
                          </a:solidFill>
                          <a:ea typeface="Meiryo UI" panose="020B0604030504040204" pitchFamily="50" charset="-128"/>
                        </a:defRPr>
                      </a:pPr>
                      <a:t>[値]</a:t>
                    </a:fld>
                    <a:r>
                      <a:rPr lang="zh-TW" altLang="en-US" sz="900" b="0" i="0" u="none" strike="noStrike" kern="1200" baseline="0">
                        <a:solidFill>
                          <a:schemeClr val="tx1">
                            <a:lumMod val="95000"/>
                            <a:lumOff val="5000"/>
                          </a:schemeClr>
                        </a:solidFill>
                        <a:latin typeface="+mn-lt"/>
                        <a:ea typeface="Meiryo UI" panose="020B0604030504040204" pitchFamily="50" charset="-128"/>
                      </a:rPr>
                      <a:t>品目</a:t>
                    </a:r>
                  </a:p>
                </c:rich>
              </c:tx>
              <c:spPr>
                <a:noFill/>
                <a:ln>
                  <a:noFill/>
                </a:ln>
                <a:effectLst/>
              </c:spPr>
              <c:txPr>
                <a:bodyPr rot="0" spcFirstLastPara="1" vertOverflow="ellipsis" vert="horz" wrap="square" lIns="38100" tIns="19050" rIns="38100" bIns="19050" numCol="1" spcCol="0" anchor="ctr" anchorCtr="0">
                  <a:noAutofit/>
                </a:bodyPr>
                <a:lstStyle/>
                <a:p>
                  <a:pPr algn="l">
                    <a:lnSpc>
                      <a:spcPct val="100000"/>
                    </a:lnSpc>
                    <a:defRPr lang="ja-JP" sz="900" b="0" i="0" u="none" strike="noStrike" kern="1200" baseline="0">
                      <a:solidFill>
                        <a:schemeClr val="tx1">
                          <a:lumMod val="95000"/>
                          <a:lumOff val="5000"/>
                        </a:schemeClr>
                      </a:solidFill>
                      <a:latin typeface="+mn-lt"/>
                      <a:ea typeface="Meiryo UI" panose="020B0604030504040204" pitchFamily="50" charset="-128"/>
                      <a:cs typeface="+mn-cs"/>
                    </a:defRPr>
                  </a:pPr>
                  <a:endParaRPr lang="ja-JP"/>
                </a:p>
              </c:txPr>
              <c:dLblPos val="bestFit"/>
              <c:showLegendKey val="1"/>
              <c:showVal val="1"/>
              <c:showCatName val="1"/>
              <c:showSerName val="0"/>
              <c:showPercent val="1"/>
              <c:showBubbleSize val="0"/>
              <c:separator>, </c:separator>
              <c:extLst>
                <c:ext xmlns:c15="http://schemas.microsoft.com/office/drawing/2012/chart" uri="{CE6537A1-D6FC-4f65-9D91-7224C49458BB}">
                  <c15:layout>
                    <c:manualLayout>
                      <c:w val="0.27905084906555355"/>
                      <c:h val="0.20018593466311282"/>
                    </c:manualLayout>
                  </c15:layout>
                  <c15:dlblFieldTable/>
                  <c15:showDataLabelsRange val="0"/>
                </c:ext>
                <c:ext xmlns:c16="http://schemas.microsoft.com/office/drawing/2014/chart" uri="{C3380CC4-5D6E-409C-BE32-E72D297353CC}">
                  <c16:uniqueId val="{00000009-D73C-48DA-A27A-EF90AD18A491}"/>
                </c:ext>
              </c:extLst>
            </c:dLbl>
            <c:spPr>
              <a:noFill/>
              <a:ln>
                <a:noFill/>
              </a:ln>
              <a:effectLst/>
            </c:spPr>
            <c:txPr>
              <a:bodyPr rot="0" spcFirstLastPara="1" vertOverflow="ellipsis" vert="horz" wrap="square" lIns="38100" tIns="19050" rIns="38100" bIns="19050" numCol="1" spcCol="0" anchor="ctr" anchorCtr="1">
                <a:spAutoFit/>
              </a:bodyPr>
              <a:lstStyle/>
              <a:p>
                <a:pPr>
                  <a:defRPr lang="ja-JP" sz="900" b="0" i="0" u="none" strike="noStrike" kern="1200" baseline="0">
                    <a:solidFill>
                      <a:schemeClr val="tx1">
                        <a:lumMod val="75000"/>
                        <a:lumOff val="25000"/>
                      </a:schemeClr>
                    </a:solidFill>
                    <a:latin typeface="+mn-lt"/>
                    <a:ea typeface="Meiryo UI" panose="020B0604030504040204" pitchFamily="50" charset="-128"/>
                    <a:cs typeface="+mn-cs"/>
                  </a:defRPr>
                </a:pPr>
                <a:endParaRPr lang="ja-JP"/>
              </a:p>
            </c:txPr>
            <c:showLegendKey val="0"/>
            <c:showVal val="1"/>
            <c:showCatName val="1"/>
            <c:showSerName val="0"/>
            <c:showPercent val="1"/>
            <c:showBubbleSize val="0"/>
            <c:separator>, </c:separator>
            <c:showLeaderLines val="1"/>
            <c:leaderLines>
              <c:spPr>
                <a:ln w="6350" cap="flat" cmpd="sng" algn="ctr">
                  <a:solidFill>
                    <a:schemeClr val="bg1">
                      <a:lumMod val="65000"/>
                    </a:schemeClr>
                  </a:solidFill>
                  <a:miter lim="800000"/>
                </a:ln>
                <a:effectLst/>
              </c:spPr>
            </c:leaderLines>
            <c:extLst>
              <c:ext xmlns:c15="http://schemas.microsoft.com/office/drawing/2012/chart" uri="{CE6537A1-D6FC-4f65-9D91-7224C49458BB}"/>
            </c:extLst>
          </c:dLbls>
          <c:cat>
            <c:strRef>
              <c:f>Sheet1!$A$2:$A$6</c:f>
              <c:strCache>
                <c:ptCount val="5"/>
                <c:pt idx="0">
                  <c:v>通常出荷</c:v>
                </c:pt>
                <c:pt idx="1">
                  <c:v>限定出荷
（自社の事情）</c:v>
                </c:pt>
                <c:pt idx="2">
                  <c:v>限定出荷
（他社品の影響）</c:v>
                </c:pt>
                <c:pt idx="3">
                  <c:v>限定出荷（その他）</c:v>
                </c:pt>
                <c:pt idx="4">
                  <c:v>供給停止</c:v>
                </c:pt>
              </c:strCache>
            </c:strRef>
          </c:cat>
          <c:val>
            <c:numRef>
              <c:f>Sheet1!$B$2:$B$6</c:f>
              <c:numCache>
                <c:formatCode>#,##0_ </c:formatCode>
                <c:ptCount val="5"/>
                <c:pt idx="0">
                  <c:v>13593</c:v>
                </c:pt>
                <c:pt idx="1">
                  <c:v>679</c:v>
                </c:pt>
                <c:pt idx="2">
                  <c:v>925</c:v>
                </c:pt>
                <c:pt idx="3">
                  <c:v>163</c:v>
                </c:pt>
                <c:pt idx="4">
                  <c:v>1415</c:v>
                </c:pt>
              </c:numCache>
            </c:numRef>
          </c:val>
          <c:extLst>
            <c:ext xmlns:c16="http://schemas.microsoft.com/office/drawing/2014/chart" uri="{C3380CC4-5D6E-409C-BE32-E72D297353CC}">
              <c16:uniqueId val="{0000000A-D73C-48DA-A27A-EF90AD18A49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Reversed" id="21">
  <a:schemeClr val="accent1"/>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withinLinearReversed" id="22">
  <a:schemeClr val="accent2"/>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38" y="0"/>
            <a:ext cx="2949787" cy="498693"/>
          </a:xfrm>
          <a:prstGeom prst="rect">
            <a:avLst/>
          </a:prstGeom>
        </p:spPr>
        <p:txBody>
          <a:bodyPr vert="horz" lIns="91440" tIns="45720" rIns="91440" bIns="45720" rtlCol="0"/>
          <a:lstStyle>
            <a:lvl1pPr algn="r">
              <a:defRPr sz="1200"/>
            </a:lvl1pPr>
          </a:lstStyle>
          <a:p>
            <a:fld id="{5E04EE33-A1F0-4988-A0E4-55AA64D80507}" type="datetimeFigureOut">
              <a:rPr kumimoji="1" lang="ja-JP" altLang="en-US" smtClean="0"/>
              <a:t>2024/12/25</a:t>
            </a:fld>
            <a:endParaRPr kumimoji="1" lang="ja-JP" altLang="en-US"/>
          </a:p>
        </p:txBody>
      </p:sp>
      <p:sp>
        <p:nvSpPr>
          <p:cNvPr id="4" name="スライド イメージ プレースホルダー 3"/>
          <p:cNvSpPr>
            <a:spLocks noGrp="1" noRot="1" noChangeAspect="1"/>
          </p:cNvSpPr>
          <p:nvPr>
            <p:ph type="sldImg" idx="2"/>
          </p:nvPr>
        </p:nvSpPr>
        <p:spPr>
          <a:xfrm>
            <a:off x="981075" y="1243013"/>
            <a:ext cx="484505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0720" y="4783307"/>
            <a:ext cx="5445760" cy="3913614"/>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38" y="9440647"/>
            <a:ext cx="2949787" cy="498692"/>
          </a:xfrm>
          <a:prstGeom prst="rect">
            <a:avLst/>
          </a:prstGeom>
        </p:spPr>
        <p:txBody>
          <a:bodyPr vert="horz" lIns="91440" tIns="45720" rIns="91440" bIns="45720" rtlCol="0" anchor="b"/>
          <a:lstStyle>
            <a:lvl1pPr algn="r">
              <a:defRPr sz="1200"/>
            </a:lvl1pPr>
          </a:lstStyle>
          <a:p>
            <a:fld id="{8F812758-3EC2-4682-8808-1AF0FA978BDE}" type="slidenum">
              <a:rPr kumimoji="1" lang="ja-JP" altLang="en-US" smtClean="0"/>
              <a:t>‹#›</a:t>
            </a:fld>
            <a:endParaRPr kumimoji="1" lang="ja-JP" altLang="en-US"/>
          </a:p>
        </p:txBody>
      </p:sp>
    </p:spTree>
    <p:extLst>
      <p:ext uri="{BB962C8B-B14F-4D97-AF65-F5344CB8AC3E}">
        <p14:creationId xmlns:p14="http://schemas.microsoft.com/office/powerpoint/2010/main" val="184936295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FBE57-151D-451E-ACC6-8AD33162C01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203288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42913" y="806450"/>
            <a:ext cx="5802312" cy="40179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04348" rtl="0" eaLnBrk="1" fontAlgn="auto" latinLnBrk="0" hangingPunct="1">
              <a:lnSpc>
                <a:spcPct val="100000"/>
              </a:lnSpc>
              <a:spcBef>
                <a:spcPts val="0"/>
              </a:spcBef>
              <a:spcAft>
                <a:spcPts val="0"/>
              </a:spcAft>
              <a:buClrTx/>
              <a:buSzTx/>
              <a:buFontTx/>
              <a:buNone/>
              <a:tabLst/>
              <a:defRPr/>
            </a:pPr>
            <a:fld id="{C8BC3BFC-411E-4CC5-A2F5-88AB9863380E}" type="slidenum">
              <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904348"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897353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F812758-3EC2-4682-8808-1AF0FA978BD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258996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F812758-3EC2-4682-8808-1AF0FA978BD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175179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a:t>○また、口腔機能管理を推進する観点から、</a:t>
            </a:r>
            <a:endParaRPr kumimoji="1" lang="en-US" altLang="ja-JP"/>
          </a:p>
          <a:p>
            <a:r>
              <a:rPr kumimoji="1" lang="ja-JP" altLang="en-US"/>
              <a:t>歯科衛生実地指導料に口腔機能指導加算を新設しました。</a:t>
            </a:r>
            <a:endParaRPr kumimoji="1" lang="en-US" altLang="ja-JP"/>
          </a:p>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46678" rtl="0" eaLnBrk="1" fontAlgn="auto" latinLnBrk="0" hangingPunct="1">
              <a:lnSpc>
                <a:spcPct val="100000"/>
              </a:lnSpc>
              <a:spcBef>
                <a:spcPts val="0"/>
              </a:spcBef>
              <a:spcAft>
                <a:spcPts val="0"/>
              </a:spcAft>
              <a:buClrTx/>
              <a:buSzTx/>
              <a:buFontTx/>
              <a:buNone/>
              <a:tabLst/>
              <a:defRPr/>
            </a:pPr>
            <a:fld id="{6E8FBE57-151D-451E-ACC6-8AD33162C013}" type="slidenum">
              <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46678"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36BDC7D1-4CA3-FB22-DC42-67C22F5CFDD8}"/>
              </a:ext>
            </a:extLst>
          </p:cNvPr>
          <p:cNvSpPr>
            <a:spLocks noGrp="1"/>
          </p:cNvSpPr>
          <p:nvPr>
            <p:ph type="ftr" sz="quarter" idx="4"/>
          </p:nvPr>
        </p:nvSpPr>
        <p:spPr/>
        <p:txBody>
          <a:bodyPr/>
          <a:lstStyle/>
          <a:p>
            <a:pPr marL="0" marR="0" lvl="0" indent="0" algn="l" defTabSz="473339"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200431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a:t>歯科技工士との連携については、光学印象だけではなく、</a:t>
            </a:r>
            <a:endParaRPr kumimoji="1" lang="en-US" altLang="ja-JP"/>
          </a:p>
          <a:p>
            <a:r>
              <a:rPr kumimoji="1" lang="ja-JP" altLang="en-US"/>
              <a:t>印象採得、咬合採得、仮床試適でも同様に評価をしています。</a:t>
            </a:r>
            <a:endParaRPr kumimoji="1" lang="en-US" altLang="ja-JP"/>
          </a:p>
          <a:p>
            <a:r>
              <a:rPr kumimoji="1" lang="ja-JP" altLang="en-US"/>
              <a:t>ただし、これらの３つの項目については、</a:t>
            </a:r>
            <a:endParaRPr kumimoji="1" lang="en-US" altLang="ja-JP"/>
          </a:p>
          <a:p>
            <a:r>
              <a:rPr kumimoji="1" lang="ja-JP" altLang="en-US"/>
              <a:t>対面で行った場合が歯科技工士連携加算１、</a:t>
            </a:r>
            <a:endParaRPr kumimoji="1" lang="en-US" altLang="ja-JP"/>
          </a:p>
          <a:p>
            <a:r>
              <a:rPr kumimoji="1" lang="ja-JP" altLang="en-US"/>
              <a:t>情報通信機器を活用して遠隔で行った場合を歯科技工士連携加算２、</a:t>
            </a:r>
            <a:endParaRPr kumimoji="1" lang="en-US" altLang="ja-JP"/>
          </a:p>
          <a:p>
            <a:r>
              <a:rPr kumimoji="1" lang="ja-JP" altLang="en-US"/>
              <a:t>として評価しました。</a:t>
            </a:r>
          </a:p>
        </p:txBody>
      </p:sp>
      <p:sp>
        <p:nvSpPr>
          <p:cNvPr id="4" name="スライド番号プレースホルダー 3"/>
          <p:cNvSpPr>
            <a:spLocks noGrp="1"/>
          </p:cNvSpPr>
          <p:nvPr>
            <p:ph type="sldNum" sz="quarter" idx="10"/>
          </p:nvPr>
        </p:nvSpPr>
        <p:spPr/>
        <p:txBody>
          <a:bodyPr/>
          <a:lstStyle/>
          <a:p>
            <a:pPr marL="0" marR="0" lvl="0" indent="0" algn="r" defTabSz="946678" rtl="0" eaLnBrk="1" fontAlgn="auto" latinLnBrk="0" hangingPunct="1">
              <a:lnSpc>
                <a:spcPct val="100000"/>
              </a:lnSpc>
              <a:spcBef>
                <a:spcPts val="0"/>
              </a:spcBef>
              <a:spcAft>
                <a:spcPts val="0"/>
              </a:spcAft>
              <a:buClrTx/>
              <a:buSzTx/>
              <a:buFontTx/>
              <a:buNone/>
              <a:tabLst/>
              <a:defRPr/>
            </a:pPr>
            <a:fld id="{6E8FBE57-151D-451E-ACC6-8AD33162C013}" type="slidenum">
              <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46678" rtl="0" eaLnBrk="1" fontAlgn="auto" latinLnBrk="0" hangingPunct="1">
                <a:lnSpc>
                  <a:spcPct val="100000"/>
                </a:lnSpc>
                <a:spcBef>
                  <a:spcPts val="0"/>
                </a:spcBef>
                <a:spcAft>
                  <a:spcPts val="0"/>
                </a:spcAft>
                <a:buClrTx/>
                <a:buSzTx/>
                <a:buFontTx/>
                <a:buNone/>
                <a:tabLst/>
                <a:defRPr/>
              </a:pPr>
              <a:t>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36BDC7D1-4CA3-FB22-DC42-67C22F5CFDD8}"/>
              </a:ext>
            </a:extLst>
          </p:cNvPr>
          <p:cNvSpPr>
            <a:spLocks noGrp="1"/>
          </p:cNvSpPr>
          <p:nvPr>
            <p:ph type="ftr" sz="quarter" idx="4"/>
          </p:nvPr>
        </p:nvSpPr>
        <p:spPr/>
        <p:txBody>
          <a:bodyPr/>
          <a:lstStyle/>
          <a:p>
            <a:pPr marL="0" marR="0" lvl="0" indent="0" algn="l" defTabSz="473339"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507597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314" rtl="0" eaLnBrk="1" fontAlgn="base" latinLnBrk="0" hangingPunct="1">
              <a:lnSpc>
                <a:spcPct val="100000"/>
              </a:lnSpc>
              <a:spcBef>
                <a:spcPct val="0"/>
              </a:spcBef>
              <a:spcAft>
                <a:spcPct val="0"/>
              </a:spcAft>
              <a:buClrTx/>
              <a:buSzTx/>
              <a:buFontTx/>
              <a:buNone/>
              <a:tabLst/>
              <a:defRPr/>
            </a:pPr>
            <a:fld id="{AD1FD1C6-9E4E-421D-832B-5FD848B6AB4B}" type="slidenum">
              <a:rPr kumimoji="1" lang="ja-JP" altLang="en-US" sz="1200" b="0" i="0" u="none" strike="noStrike" kern="1200" cap="none" spc="0" normalizeH="0" baseline="0" noProof="0">
                <a:ln>
                  <a:noFill/>
                </a:ln>
                <a:solidFill>
                  <a:prstClr val="black"/>
                </a:solidFill>
                <a:effectLst/>
                <a:uLnTx/>
                <a:uFillTx/>
                <a:latin typeface="Arial" charset="0"/>
                <a:ea typeface="ＭＳ Ｐゴシック" pitchFamily="50" charset="-128"/>
                <a:cs typeface="+mn-cs"/>
              </a:rPr>
              <a:pPr marL="0" marR="0" lvl="0" indent="0" algn="r" defTabSz="914314" rtl="0" eaLnBrk="1" fontAlgn="base" latinLnBrk="0" hangingPunct="1">
                <a:lnSpc>
                  <a:spcPct val="100000"/>
                </a:lnSpc>
                <a:spcBef>
                  <a:spcPct val="0"/>
                </a:spcBef>
                <a:spcAft>
                  <a:spcPct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1737079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a:ln>
                <a:noFill/>
              </a:ln>
              <a:solidFill>
                <a:prstClr val="black"/>
              </a:solidFill>
              <a:effectLst/>
              <a:uLnTx/>
              <a:uFillTx/>
              <a:latin typeface="+mn-ea"/>
              <a:cs typeface="+mn-cs"/>
            </a:endParaRPr>
          </a:p>
        </p:txBody>
      </p:sp>
      <p:sp>
        <p:nvSpPr>
          <p:cNvPr id="4" name="フッター プレースホルダー 3"/>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スライド番号プレースホルダー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F00EA60-74F3-4C62-9197-4E304052D6BA}"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879244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2EB673-1DB5-412E-AAE1-67B99F2A1AEC}"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450748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949664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3030690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76" y="4800606"/>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676" y="612776"/>
            <a:ext cx="5943600" cy="4114800"/>
          </a:xfrm>
        </p:spPr>
        <p:txBody>
          <a:bodyPr rtlCol="0">
            <a:normAutofit/>
          </a:bodyPr>
          <a:lstStyle>
            <a:lvl1pPr marL="0" indent="0">
              <a:buNone/>
              <a:defRPr sz="3200"/>
            </a:lvl1pPr>
            <a:lvl2pPr marL="445231" indent="0">
              <a:buNone/>
              <a:defRPr sz="2800"/>
            </a:lvl2pPr>
            <a:lvl3pPr marL="890452" indent="0">
              <a:buNone/>
              <a:defRPr sz="2400"/>
            </a:lvl3pPr>
            <a:lvl4pPr marL="1335673" indent="0">
              <a:buNone/>
              <a:defRPr sz="2000"/>
            </a:lvl4pPr>
            <a:lvl5pPr marL="1780898" indent="0">
              <a:buNone/>
              <a:defRPr sz="2000"/>
            </a:lvl5pPr>
            <a:lvl6pPr marL="2226121" indent="0">
              <a:buNone/>
              <a:defRPr sz="2000"/>
            </a:lvl6pPr>
            <a:lvl7pPr marL="2671364" indent="0">
              <a:buNone/>
              <a:defRPr sz="2000"/>
            </a:lvl7pPr>
            <a:lvl8pPr marL="3116585" indent="0">
              <a:buNone/>
              <a:defRPr sz="2000"/>
            </a:lvl8pPr>
            <a:lvl9pPr marL="3561807"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76" y="5367339"/>
            <a:ext cx="5943600" cy="804862"/>
          </a:xfrm>
        </p:spPr>
        <p:txBody>
          <a:bodyPr/>
          <a:lstStyle>
            <a:lvl1pPr marL="0" indent="0">
              <a:buNone/>
              <a:defRPr sz="1400"/>
            </a:lvl1pPr>
            <a:lvl2pPr marL="445231" indent="0">
              <a:buNone/>
              <a:defRPr sz="1200"/>
            </a:lvl2pPr>
            <a:lvl3pPr marL="890452" indent="0">
              <a:buNone/>
              <a:defRPr sz="1000"/>
            </a:lvl3pPr>
            <a:lvl4pPr marL="1335673" indent="0">
              <a:buNone/>
              <a:defRPr sz="900"/>
            </a:lvl4pPr>
            <a:lvl5pPr marL="1780898" indent="0">
              <a:buNone/>
              <a:defRPr sz="900"/>
            </a:lvl5pPr>
            <a:lvl6pPr marL="2226121" indent="0">
              <a:buNone/>
              <a:defRPr sz="900"/>
            </a:lvl6pPr>
            <a:lvl7pPr marL="2671364" indent="0">
              <a:buNone/>
              <a:defRPr sz="900"/>
            </a:lvl7pPr>
            <a:lvl8pPr marL="3116585" indent="0">
              <a:buNone/>
              <a:defRPr sz="900"/>
            </a:lvl8pPr>
            <a:lvl9pPr marL="3561807"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6ABD9837-41C9-405D-874A-3C941FCA4729}" type="slidenum">
              <a:rPr lang="ja-JP" altLang="en-US"/>
              <a:pPr>
                <a:defRPr/>
              </a:pPr>
              <a:t>‹#›</a:t>
            </a:fld>
            <a:endParaRPr lang="ja-JP" altLang="en-US"/>
          </a:p>
        </p:txBody>
      </p:sp>
    </p:spTree>
    <p:extLst>
      <p:ext uri="{BB962C8B-B14F-4D97-AF65-F5344CB8AC3E}">
        <p14:creationId xmlns:p14="http://schemas.microsoft.com/office/powerpoint/2010/main" val="32482166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EA3B985-3408-4FF8-8280-0FAF1BD65987}" type="slidenum">
              <a:rPr lang="ja-JP" altLang="en-US"/>
              <a:pPr>
                <a:defRPr/>
              </a:pPr>
              <a:t>‹#›</a:t>
            </a:fld>
            <a:endParaRPr lang="ja-JP" altLang="en-US"/>
          </a:p>
        </p:txBody>
      </p:sp>
    </p:spTree>
    <p:extLst>
      <p:ext uri="{BB962C8B-B14F-4D97-AF65-F5344CB8AC3E}">
        <p14:creationId xmlns:p14="http://schemas.microsoft.com/office/powerpoint/2010/main" val="324708280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1" y="275091"/>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488" y="275091"/>
            <a:ext cx="65341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F322990-6991-42EB-838C-FA8A6DBCFD7F}" type="slidenum">
              <a:rPr lang="ja-JP" altLang="en-US"/>
              <a:pPr>
                <a:defRPr/>
              </a:pPr>
              <a:t>‹#›</a:t>
            </a:fld>
            <a:endParaRPr lang="ja-JP" altLang="en-US"/>
          </a:p>
        </p:txBody>
      </p:sp>
    </p:spTree>
    <p:extLst>
      <p:ext uri="{BB962C8B-B14F-4D97-AF65-F5344CB8AC3E}">
        <p14:creationId xmlns:p14="http://schemas.microsoft.com/office/powerpoint/2010/main" val="7258193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E5C6F57D-1B28-4C30-828C-BD17EB492280}" type="slidenum">
              <a:rPr lang="ja-JP" altLang="en-US"/>
              <a:pPr>
                <a:defRPr/>
              </a:pPr>
              <a:t>‹#›</a:t>
            </a:fld>
            <a:endParaRPr lang="ja-JP" altLang="en-US"/>
          </a:p>
        </p:txBody>
      </p:sp>
    </p:spTree>
    <p:extLst>
      <p:ext uri="{BB962C8B-B14F-4D97-AF65-F5344CB8AC3E}">
        <p14:creationId xmlns:p14="http://schemas.microsoft.com/office/powerpoint/2010/main" val="14557123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495417" y="274638"/>
            <a:ext cx="8915241" cy="1143000"/>
          </a:xfrm>
        </p:spPr>
        <p:txBody>
          <a:bodyPr/>
          <a:lstStyle/>
          <a:p>
            <a:r>
              <a:rPr lang="ja-JP" altLang="en-US"/>
              <a:t>マスタ タイトルの書式設定</a:t>
            </a:r>
          </a:p>
        </p:txBody>
      </p:sp>
      <p:sp>
        <p:nvSpPr>
          <p:cNvPr id="3" name="グラフ プレースホルダ 2"/>
          <p:cNvSpPr>
            <a:spLocks noGrp="1"/>
          </p:cNvSpPr>
          <p:nvPr>
            <p:ph type="chart" idx="1"/>
          </p:nvPr>
        </p:nvSpPr>
        <p:spPr>
          <a:xfrm>
            <a:off x="495417" y="1600206"/>
            <a:ext cx="8915241" cy="4525963"/>
          </a:xfrm>
        </p:spPr>
        <p:txBody>
          <a:bodyPr/>
          <a:lstStyle/>
          <a:p>
            <a:pPr lvl="0"/>
            <a:endParaRPr lang="ja-JP" altLang="en-US" noProof="0"/>
          </a:p>
        </p:txBody>
      </p:sp>
      <p:sp>
        <p:nvSpPr>
          <p:cNvPr id="4" name="Rectangle 4"/>
          <p:cNvSpPr>
            <a:spLocks noGrp="1" noChangeArrowheads="1"/>
          </p:cNvSpPr>
          <p:nvPr>
            <p:ph type="dt" sz="half" idx="10"/>
          </p:nvPr>
        </p:nvSpPr>
        <p:spPr/>
        <p:txBody>
          <a:bodyPr/>
          <a:lstStyle>
            <a:lvl1pPr fontAlgn="base">
              <a:spcBef>
                <a:spcPct val="0"/>
              </a:spcBef>
              <a:spcAft>
                <a:spcPct val="0"/>
              </a:spcAft>
              <a:defRPr sz="1050">
                <a:solidFill>
                  <a:srgbClr val="000000"/>
                </a:solidFill>
                <a:latin typeface="Arial" charset="0"/>
              </a:defRPr>
            </a:lvl1pPr>
          </a:lstStyle>
          <a:p>
            <a:pPr>
              <a:defRPr/>
            </a:pPr>
            <a:fld id="{2D9B0C36-3845-4E28-A766-414F688A37A3}" type="datetime1">
              <a:rPr lang="ja-JP" altLang="en-US" smtClean="0"/>
              <a:t>2024/12/25</a:t>
            </a:fld>
            <a:endParaRPr lang="en-US" altLang="ja-JP"/>
          </a:p>
        </p:txBody>
      </p:sp>
      <p:sp>
        <p:nvSpPr>
          <p:cNvPr id="5" name="Rectangle 5"/>
          <p:cNvSpPr>
            <a:spLocks noGrp="1" noChangeArrowheads="1"/>
          </p:cNvSpPr>
          <p:nvPr>
            <p:ph type="ftr" sz="quarter" idx="11"/>
          </p:nvPr>
        </p:nvSpPr>
        <p:spPr/>
        <p:txBody>
          <a:bodyPr/>
          <a:lstStyle>
            <a:lvl1pPr fontAlgn="base">
              <a:spcBef>
                <a:spcPct val="0"/>
              </a:spcBef>
              <a:spcAft>
                <a:spcPct val="0"/>
              </a:spcAft>
              <a:defRPr sz="1050">
                <a:solidFill>
                  <a:srgbClr val="000000"/>
                </a:solidFill>
                <a:latin typeface="Arial"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base">
              <a:spcBef>
                <a:spcPct val="0"/>
              </a:spcBef>
              <a:spcAft>
                <a:spcPct val="0"/>
              </a:spcAft>
              <a:defRPr sz="1050">
                <a:solidFill>
                  <a:srgbClr val="000000"/>
                </a:solidFill>
                <a:latin typeface="Arial" charset="0"/>
              </a:defRPr>
            </a:lvl1pPr>
          </a:lstStyle>
          <a:p>
            <a:pPr>
              <a:defRPr/>
            </a:pPr>
            <a:fld id="{BE33FC78-F082-40EA-8BC5-DFABBD36DB4A}" type="slidenum">
              <a:rPr lang="en-US" altLang="ja-JP"/>
              <a:pPr>
                <a:defRPr/>
              </a:pPr>
              <a:t>‹#›</a:t>
            </a:fld>
            <a:endParaRPr lang="en-US" altLang="ja-JP"/>
          </a:p>
        </p:txBody>
      </p:sp>
    </p:spTree>
    <p:extLst>
      <p:ext uri="{BB962C8B-B14F-4D97-AF65-F5344CB8AC3E}">
        <p14:creationId xmlns:p14="http://schemas.microsoft.com/office/powerpoint/2010/main" val="32168525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17028"/>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189006703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388885156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2901663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3397157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1601298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8568508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2"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2"/>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1"/>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7"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376555944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2" y="5911100"/>
            <a:ext cx="3913874" cy="295850"/>
          </a:xfrm>
        </p:spPr>
        <p:txBody>
          <a:bodyPr wrap="square" lIns="0" tIns="0" rIns="0" bIns="0" anchor="b">
            <a:spAutoFit/>
          </a:bodyPr>
          <a:lstStyle>
            <a:lvl1pPr marL="0" indent="0">
              <a:spcAft>
                <a:spcPts val="369"/>
              </a:spcAft>
              <a:buNone/>
              <a:defRPr lang="ja-JP" altLang="en-US" sz="1569" spc="138" smtClean="0">
                <a:solidFill>
                  <a:schemeClr val="bg1"/>
                </a:solidFill>
              </a:defRPr>
            </a:lvl1pPr>
            <a:lvl2pPr marL="211021" indent="0">
              <a:spcAft>
                <a:spcPts val="369"/>
              </a:spcAft>
              <a:buNone/>
              <a:defRPr lang="ja-JP" altLang="en-US" sz="1662" smtClean="0">
                <a:latin typeface="+mn-lt"/>
                <a:ea typeface="+mn-ea"/>
              </a:defRPr>
            </a:lvl2pPr>
            <a:lvl3pPr marL="633062" indent="0">
              <a:spcAft>
                <a:spcPts val="369"/>
              </a:spcAft>
              <a:buNone/>
              <a:defRPr lang="ja-JP" altLang="en-US" sz="1662" smtClean="0">
                <a:latin typeface="+mn-lt"/>
                <a:ea typeface="+mn-ea"/>
              </a:defRPr>
            </a:lvl3pPr>
            <a:lvl4pPr marL="1055103" indent="0">
              <a:spcAft>
                <a:spcPts val="369"/>
              </a:spcAft>
              <a:buNone/>
              <a:defRPr lang="ja-JP" altLang="en-US" sz="1662" smtClean="0">
                <a:latin typeface="+mn-lt"/>
                <a:ea typeface="+mn-ea"/>
              </a:defRPr>
            </a:lvl4pPr>
            <a:lvl5pPr marL="1477145" indent="0">
              <a:spcAft>
                <a:spcPts val="369"/>
              </a:spcAft>
              <a:buNone/>
              <a:defRPr lang="ja-JP" altLang="en-US" sz="1662">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1" cy="1904457"/>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6"/>
            <a:ext cx="9924454" cy="388183"/>
          </a:xfrm>
        </p:spPr>
        <p:txBody>
          <a:bodyPr wrap="square" lIns="288000">
            <a:spAutoFit/>
          </a:bodyPr>
          <a:lstStyle>
            <a:lvl1pPr marL="0" indent="0">
              <a:buNone/>
              <a:defRPr lang="ja-JP" altLang="en-US" sz="1569" spc="138" smtClean="0">
                <a:solidFill>
                  <a:schemeClr val="bg1"/>
                </a:solidFill>
              </a:defRPr>
            </a:lvl1pPr>
            <a:lvl2pPr marL="211021" indent="0">
              <a:buNone/>
              <a:defRPr lang="ja-JP" altLang="en-US" sz="1569" smtClean="0">
                <a:solidFill>
                  <a:schemeClr val="bg1"/>
                </a:solidFill>
                <a:latin typeface="+mn-lt"/>
                <a:ea typeface="+mn-ea"/>
              </a:defRPr>
            </a:lvl2pPr>
            <a:lvl3pPr marL="633062" indent="0">
              <a:buNone/>
              <a:defRPr lang="ja-JP" altLang="en-US" sz="1569" smtClean="0">
                <a:solidFill>
                  <a:schemeClr val="bg1"/>
                </a:solidFill>
                <a:latin typeface="+mn-lt"/>
                <a:ea typeface="+mn-ea"/>
              </a:defRPr>
            </a:lvl3pPr>
            <a:lvl4pPr marL="1055103" indent="0">
              <a:buNone/>
              <a:defRPr lang="ja-JP" altLang="en-US" sz="1569" smtClean="0">
                <a:solidFill>
                  <a:schemeClr val="bg1"/>
                </a:solidFill>
                <a:latin typeface="+mn-lt"/>
                <a:ea typeface="+mn-ea"/>
              </a:defRPr>
            </a:lvl4pPr>
            <a:lvl5pPr marL="1477145" indent="0">
              <a:buNone/>
              <a:defRPr lang="ja-JP" altLang="en-US" sz="1569">
                <a:solidFill>
                  <a:schemeClr val="bg1"/>
                </a:solidFill>
                <a:latin typeface="+mn-lt"/>
                <a:ea typeface="+mn-ea"/>
              </a:defRPr>
            </a:lvl5pPr>
          </a:lstStyle>
          <a:p>
            <a:pPr marL="0" lvl="0" defTabSz="422041"/>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5477174" y="317903"/>
            <a:ext cx="4017612" cy="585267"/>
          </a:xfrm>
          <a:prstGeom prst="rect">
            <a:avLst/>
          </a:prstGeom>
        </p:spPr>
      </p:pic>
    </p:spTree>
    <p:extLst>
      <p:ext uri="{BB962C8B-B14F-4D97-AF65-F5344CB8AC3E}">
        <p14:creationId xmlns:p14="http://schemas.microsoft.com/office/powerpoint/2010/main" val="278934762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65846"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61"/>
            <a:ext cx="7534810" cy="370807"/>
          </a:xfrm>
        </p:spPr>
        <p:txBody>
          <a:bodyPr wrap="square" lIns="288000">
            <a:spAutoFit/>
          </a:bodyPr>
          <a:lstStyle>
            <a:lvl1pPr marL="0" indent="0">
              <a:spcAft>
                <a:spcPts val="369"/>
              </a:spcAft>
              <a:buNone/>
              <a:defRPr lang="ja-JP" altLang="en-US" sz="1477" spc="138" smtClean="0">
                <a:solidFill>
                  <a:schemeClr val="tx1"/>
                </a:solidFill>
              </a:defRPr>
            </a:lvl1pPr>
            <a:lvl2pPr marL="211021" indent="0">
              <a:spcAft>
                <a:spcPts val="369"/>
              </a:spcAft>
              <a:buNone/>
              <a:defRPr lang="ja-JP" altLang="en-US" sz="1477" smtClean="0">
                <a:solidFill>
                  <a:schemeClr val="tx1"/>
                </a:solidFill>
                <a:latin typeface="+mn-lt"/>
                <a:ea typeface="+mn-ea"/>
              </a:defRPr>
            </a:lvl2pPr>
            <a:lvl3pPr marL="633062" indent="0">
              <a:spcAft>
                <a:spcPts val="369"/>
              </a:spcAft>
              <a:buNone/>
              <a:defRPr lang="ja-JP" altLang="en-US" sz="1477" smtClean="0">
                <a:solidFill>
                  <a:schemeClr val="tx1"/>
                </a:solidFill>
                <a:latin typeface="+mn-lt"/>
                <a:ea typeface="+mn-ea"/>
              </a:defRPr>
            </a:lvl3pPr>
            <a:lvl4pPr marL="1055103" indent="0">
              <a:spcAft>
                <a:spcPts val="369"/>
              </a:spcAft>
              <a:buNone/>
              <a:defRPr lang="ja-JP" altLang="en-US" sz="1477" smtClean="0">
                <a:solidFill>
                  <a:schemeClr val="tx1"/>
                </a:solidFill>
                <a:latin typeface="+mn-lt"/>
                <a:ea typeface="+mn-ea"/>
              </a:defRPr>
            </a:lvl4pPr>
            <a:lvl5pPr marL="1477145" indent="0">
              <a:spcAft>
                <a:spcPts val="369"/>
              </a:spcAft>
              <a:buNone/>
              <a:defRPr lang="ja-JP" altLang="en-US" sz="1477">
                <a:solidFill>
                  <a:schemeClr val="tx1"/>
                </a:solidFill>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2"/>
            <a:ext cx="7534810" cy="2304191"/>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3" name="図 2"/>
          <p:cNvPicPr>
            <a:picLocks noChangeAspect="1"/>
          </p:cNvPicPr>
          <p:nvPr userDrawn="1"/>
        </p:nvPicPr>
        <p:blipFill>
          <a:blip r:embed="rId2"/>
          <a:stretch>
            <a:fillRect/>
          </a:stretch>
        </p:blipFill>
        <p:spPr>
          <a:xfrm>
            <a:off x="8505089"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155601818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44871270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165100703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337880439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12" y="2130560"/>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62" y="3886200"/>
            <a:ext cx="6934200" cy="1752600"/>
          </a:xfrm>
        </p:spPr>
        <p:txBody>
          <a:bodyPr/>
          <a:lstStyle>
            <a:lvl1pPr marL="0" indent="0" algn="ctr">
              <a:buNone/>
              <a:defRPr>
                <a:solidFill>
                  <a:schemeClr val="tx1">
                    <a:tint val="75000"/>
                  </a:schemeClr>
                </a:solidFill>
              </a:defRPr>
            </a:lvl1pPr>
            <a:lvl2pPr marL="358752" indent="0" algn="ctr">
              <a:buNone/>
              <a:defRPr>
                <a:solidFill>
                  <a:schemeClr val="tx1">
                    <a:tint val="75000"/>
                  </a:schemeClr>
                </a:solidFill>
              </a:defRPr>
            </a:lvl2pPr>
            <a:lvl3pPr marL="717501" indent="0" algn="ctr">
              <a:buNone/>
              <a:defRPr>
                <a:solidFill>
                  <a:schemeClr val="tx1">
                    <a:tint val="75000"/>
                  </a:schemeClr>
                </a:solidFill>
              </a:defRPr>
            </a:lvl3pPr>
            <a:lvl4pPr marL="1076253" indent="0" algn="ctr">
              <a:buNone/>
              <a:defRPr>
                <a:solidFill>
                  <a:schemeClr val="tx1">
                    <a:tint val="75000"/>
                  </a:schemeClr>
                </a:solidFill>
              </a:defRPr>
            </a:lvl4pPr>
            <a:lvl5pPr marL="1435001" indent="0" algn="ctr">
              <a:buNone/>
              <a:defRPr>
                <a:solidFill>
                  <a:schemeClr val="tx1">
                    <a:tint val="75000"/>
                  </a:schemeClr>
                </a:solidFill>
              </a:defRPr>
            </a:lvl5pPr>
            <a:lvl6pPr marL="1793755" indent="0" algn="ctr">
              <a:buNone/>
              <a:defRPr>
                <a:solidFill>
                  <a:schemeClr val="tx1">
                    <a:tint val="75000"/>
                  </a:schemeClr>
                </a:solidFill>
              </a:defRPr>
            </a:lvl6pPr>
            <a:lvl7pPr marL="2152503" indent="0" algn="ctr">
              <a:buNone/>
              <a:defRPr>
                <a:solidFill>
                  <a:schemeClr val="tx1">
                    <a:tint val="75000"/>
                  </a:schemeClr>
                </a:solidFill>
              </a:defRPr>
            </a:lvl7pPr>
            <a:lvl8pPr marL="2511253" indent="0" algn="ctr">
              <a:buNone/>
              <a:defRPr>
                <a:solidFill>
                  <a:schemeClr val="tx1">
                    <a:tint val="75000"/>
                  </a:schemeClr>
                </a:solidFill>
              </a:defRPr>
            </a:lvl8pPr>
            <a:lvl9pPr marL="2870007"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E678814-7102-4663-A8E5-F98CB3C6BD93}" type="datetime1">
              <a:rPr kumimoji="1" lang="ja-JP" altLang="en-US" smtClean="0"/>
              <a:t>2024/12/25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349996984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2E03385-37E7-4062-A286-19074BFB22D3}" type="datetime1">
              <a:rPr kumimoji="1" lang="ja-JP" altLang="en-US" smtClean="0"/>
              <a:t>2024/12/25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854185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70" y="4407035"/>
            <a:ext cx="8420100" cy="1362075"/>
          </a:xfrm>
        </p:spPr>
        <p:txBody>
          <a:bodyPr anchor="t"/>
          <a:lstStyle>
            <a:lvl1pPr algn="l">
              <a:defRPr sz="3145"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70" y="2906713"/>
            <a:ext cx="8420100" cy="1500187"/>
          </a:xfrm>
        </p:spPr>
        <p:txBody>
          <a:bodyPr anchor="b"/>
          <a:lstStyle>
            <a:lvl1pPr marL="0" indent="0">
              <a:buNone/>
              <a:defRPr sz="1573">
                <a:solidFill>
                  <a:schemeClr val="tx1">
                    <a:tint val="75000"/>
                  </a:schemeClr>
                </a:solidFill>
              </a:defRPr>
            </a:lvl1pPr>
            <a:lvl2pPr marL="358752" indent="0">
              <a:buNone/>
              <a:defRPr sz="1416">
                <a:solidFill>
                  <a:schemeClr val="tx1">
                    <a:tint val="75000"/>
                  </a:schemeClr>
                </a:solidFill>
              </a:defRPr>
            </a:lvl2pPr>
            <a:lvl3pPr marL="717501" indent="0">
              <a:buNone/>
              <a:defRPr sz="1258">
                <a:solidFill>
                  <a:schemeClr val="tx1">
                    <a:tint val="75000"/>
                  </a:schemeClr>
                </a:solidFill>
              </a:defRPr>
            </a:lvl3pPr>
            <a:lvl4pPr marL="1076253" indent="0">
              <a:buNone/>
              <a:defRPr sz="1101">
                <a:solidFill>
                  <a:schemeClr val="tx1">
                    <a:tint val="75000"/>
                  </a:schemeClr>
                </a:solidFill>
              </a:defRPr>
            </a:lvl4pPr>
            <a:lvl5pPr marL="1435001" indent="0">
              <a:buNone/>
              <a:defRPr sz="1101">
                <a:solidFill>
                  <a:schemeClr val="tx1">
                    <a:tint val="75000"/>
                  </a:schemeClr>
                </a:solidFill>
              </a:defRPr>
            </a:lvl5pPr>
            <a:lvl6pPr marL="1793755" indent="0">
              <a:buNone/>
              <a:defRPr sz="1101">
                <a:solidFill>
                  <a:schemeClr val="tx1">
                    <a:tint val="75000"/>
                  </a:schemeClr>
                </a:solidFill>
              </a:defRPr>
            </a:lvl6pPr>
            <a:lvl7pPr marL="2152503" indent="0">
              <a:buNone/>
              <a:defRPr sz="1101">
                <a:solidFill>
                  <a:schemeClr val="tx1">
                    <a:tint val="75000"/>
                  </a:schemeClr>
                </a:solidFill>
              </a:defRPr>
            </a:lvl7pPr>
            <a:lvl8pPr marL="2511253" indent="0">
              <a:buNone/>
              <a:defRPr sz="1101">
                <a:solidFill>
                  <a:schemeClr val="tx1">
                    <a:tint val="75000"/>
                  </a:schemeClr>
                </a:solidFill>
              </a:defRPr>
            </a:lvl8pPr>
            <a:lvl9pPr marL="2870007" indent="0">
              <a:buNone/>
              <a:defRPr sz="1101">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39AE8042-9672-440B-81C8-EE1B905939F0}" type="datetime1">
              <a:rPr kumimoji="1" lang="ja-JP" altLang="en-US" smtClean="0"/>
              <a:t>2024/12/25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215051912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536575" y="1600226"/>
            <a:ext cx="4744906" cy="4525963"/>
          </a:xfrm>
        </p:spPr>
        <p:txBody>
          <a:bodyPr/>
          <a:lstStyle>
            <a:lvl1pPr>
              <a:defRPr sz="2202"/>
            </a:lvl1pPr>
            <a:lvl2pPr>
              <a:defRPr sz="1888"/>
            </a:lvl2pPr>
            <a:lvl3pPr>
              <a:defRPr sz="1573"/>
            </a:lvl3pPr>
            <a:lvl4pPr>
              <a:defRPr sz="1416"/>
            </a:lvl4pPr>
            <a:lvl5pPr>
              <a:defRPr sz="1416"/>
            </a:lvl5pPr>
            <a:lvl6pPr>
              <a:defRPr sz="1416"/>
            </a:lvl6pPr>
            <a:lvl7pPr>
              <a:defRPr sz="1416"/>
            </a:lvl7pPr>
            <a:lvl8pPr>
              <a:defRPr sz="1416"/>
            </a:lvl8pPr>
            <a:lvl9pPr>
              <a:defRPr sz="1416"/>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446646" y="1600226"/>
            <a:ext cx="4746625" cy="4525963"/>
          </a:xfrm>
        </p:spPr>
        <p:txBody>
          <a:bodyPr/>
          <a:lstStyle>
            <a:lvl1pPr>
              <a:defRPr sz="2202"/>
            </a:lvl1pPr>
            <a:lvl2pPr>
              <a:defRPr sz="1888"/>
            </a:lvl2pPr>
            <a:lvl3pPr>
              <a:defRPr sz="1573"/>
            </a:lvl3pPr>
            <a:lvl4pPr>
              <a:defRPr sz="1416"/>
            </a:lvl4pPr>
            <a:lvl5pPr>
              <a:defRPr sz="1416"/>
            </a:lvl5pPr>
            <a:lvl6pPr>
              <a:defRPr sz="1416"/>
            </a:lvl6pPr>
            <a:lvl7pPr>
              <a:defRPr sz="1416"/>
            </a:lvl7pPr>
            <a:lvl8pPr>
              <a:defRPr sz="1416"/>
            </a:lvl8pPr>
            <a:lvl9pPr>
              <a:defRPr sz="1416"/>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45668-00AB-4383-8D94-4A44E693E45C}" type="datetime1">
              <a:rPr kumimoji="1" lang="ja-JP" altLang="en-US" smtClean="0"/>
              <a:t>2024/12/25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27458985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27032562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8"/>
            <a:ext cx="8915400" cy="1143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66" y="1535113"/>
            <a:ext cx="4376870" cy="639762"/>
          </a:xfrm>
        </p:spPr>
        <p:txBody>
          <a:bodyPr anchor="b"/>
          <a:lstStyle>
            <a:lvl1pPr marL="0" indent="0">
              <a:buNone/>
              <a:defRPr sz="1888" b="1"/>
            </a:lvl1pPr>
            <a:lvl2pPr marL="358752" indent="0">
              <a:buNone/>
              <a:defRPr sz="1573" b="1"/>
            </a:lvl2pPr>
            <a:lvl3pPr marL="717501" indent="0">
              <a:buNone/>
              <a:defRPr sz="1416" b="1"/>
            </a:lvl3pPr>
            <a:lvl4pPr marL="1076253" indent="0">
              <a:buNone/>
              <a:defRPr sz="1258" b="1"/>
            </a:lvl4pPr>
            <a:lvl5pPr marL="1435001" indent="0">
              <a:buNone/>
              <a:defRPr sz="1258" b="1"/>
            </a:lvl5pPr>
            <a:lvl6pPr marL="1793755" indent="0">
              <a:buNone/>
              <a:defRPr sz="1258" b="1"/>
            </a:lvl6pPr>
            <a:lvl7pPr marL="2152503" indent="0">
              <a:buNone/>
              <a:defRPr sz="1258" b="1"/>
            </a:lvl7pPr>
            <a:lvl8pPr marL="2511253" indent="0">
              <a:buNone/>
              <a:defRPr sz="1258" b="1"/>
            </a:lvl8pPr>
            <a:lvl9pPr marL="2870007" indent="0">
              <a:buNone/>
              <a:defRPr sz="1258"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66" y="2174875"/>
            <a:ext cx="4376870" cy="3951288"/>
          </a:xfrm>
        </p:spPr>
        <p:txBody>
          <a:bodyPr/>
          <a:lstStyle>
            <a:lvl1pPr>
              <a:defRPr sz="1888"/>
            </a:lvl1pPr>
            <a:lvl2pPr>
              <a:defRPr sz="1573"/>
            </a:lvl2pPr>
            <a:lvl3pPr>
              <a:defRPr sz="1416"/>
            </a:lvl3pPr>
            <a:lvl4pPr>
              <a:defRPr sz="1258"/>
            </a:lvl4pPr>
            <a:lvl5pPr>
              <a:defRPr sz="1258"/>
            </a:lvl5pPr>
            <a:lvl6pPr>
              <a:defRPr sz="1258"/>
            </a:lvl6pPr>
            <a:lvl7pPr>
              <a:defRPr sz="1258"/>
            </a:lvl7pPr>
            <a:lvl8pPr>
              <a:defRPr sz="1258"/>
            </a:lvl8pPr>
            <a:lvl9pPr>
              <a:defRPr sz="1258"/>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3" y="1535113"/>
            <a:ext cx="4378589" cy="639762"/>
          </a:xfrm>
        </p:spPr>
        <p:txBody>
          <a:bodyPr anchor="b"/>
          <a:lstStyle>
            <a:lvl1pPr marL="0" indent="0">
              <a:buNone/>
              <a:defRPr sz="1888" b="1"/>
            </a:lvl1pPr>
            <a:lvl2pPr marL="358752" indent="0">
              <a:buNone/>
              <a:defRPr sz="1573" b="1"/>
            </a:lvl2pPr>
            <a:lvl3pPr marL="717501" indent="0">
              <a:buNone/>
              <a:defRPr sz="1416" b="1"/>
            </a:lvl3pPr>
            <a:lvl4pPr marL="1076253" indent="0">
              <a:buNone/>
              <a:defRPr sz="1258" b="1"/>
            </a:lvl4pPr>
            <a:lvl5pPr marL="1435001" indent="0">
              <a:buNone/>
              <a:defRPr sz="1258" b="1"/>
            </a:lvl5pPr>
            <a:lvl6pPr marL="1793755" indent="0">
              <a:buNone/>
              <a:defRPr sz="1258" b="1"/>
            </a:lvl6pPr>
            <a:lvl7pPr marL="2152503" indent="0">
              <a:buNone/>
              <a:defRPr sz="1258" b="1"/>
            </a:lvl7pPr>
            <a:lvl8pPr marL="2511253" indent="0">
              <a:buNone/>
              <a:defRPr sz="1258" b="1"/>
            </a:lvl8pPr>
            <a:lvl9pPr marL="2870007" indent="0">
              <a:buNone/>
              <a:defRPr sz="1258"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3" y="2174875"/>
            <a:ext cx="4378589" cy="3951288"/>
          </a:xfrm>
        </p:spPr>
        <p:txBody>
          <a:bodyPr/>
          <a:lstStyle>
            <a:lvl1pPr>
              <a:defRPr sz="1888"/>
            </a:lvl1pPr>
            <a:lvl2pPr>
              <a:defRPr sz="1573"/>
            </a:lvl2pPr>
            <a:lvl3pPr>
              <a:defRPr sz="1416"/>
            </a:lvl3pPr>
            <a:lvl4pPr>
              <a:defRPr sz="1258"/>
            </a:lvl4pPr>
            <a:lvl5pPr>
              <a:defRPr sz="1258"/>
            </a:lvl5pPr>
            <a:lvl6pPr>
              <a:defRPr sz="1258"/>
            </a:lvl6pPr>
            <a:lvl7pPr>
              <a:defRPr sz="1258"/>
            </a:lvl7pPr>
            <a:lvl8pPr>
              <a:defRPr sz="1258"/>
            </a:lvl8pPr>
            <a:lvl9pPr>
              <a:defRPr sz="1258"/>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62DBD888-2943-4548-AAB2-0C84DD77B185}" type="datetime1">
              <a:rPr kumimoji="1" lang="ja-JP" altLang="en-US" smtClean="0"/>
              <a:t>2024/12/25</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45448000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FC842ABD-0406-4633-A843-1F3E91F8823C}" type="datetime1">
              <a:rPr kumimoji="1" lang="ja-JP" altLang="en-US" smtClean="0"/>
              <a:t>2024/12/25</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5225160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F138C9F2-4CC6-4794-9E4C-AE32126D38CB}" type="datetime1">
              <a:rPr kumimoji="1" lang="ja-JP" altLang="en-US" smtClean="0"/>
              <a:t>2024/12/25</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11046779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1573"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33" y="273061"/>
            <a:ext cx="5537729" cy="5853113"/>
          </a:xfrm>
        </p:spPr>
        <p:txBody>
          <a:bodyPr/>
          <a:lstStyle>
            <a:lvl1pPr>
              <a:defRPr sz="2516"/>
            </a:lvl1pPr>
            <a:lvl2pPr>
              <a:defRPr sz="2202"/>
            </a:lvl2pPr>
            <a:lvl3pPr>
              <a:defRPr sz="1888"/>
            </a:lvl3pPr>
            <a:lvl4pPr>
              <a:defRPr sz="1573"/>
            </a:lvl4pPr>
            <a:lvl5pPr>
              <a:defRPr sz="1573"/>
            </a:lvl5pPr>
            <a:lvl6pPr>
              <a:defRPr sz="1573"/>
            </a:lvl6pPr>
            <a:lvl7pPr>
              <a:defRPr sz="1573"/>
            </a:lvl7pPr>
            <a:lvl8pPr>
              <a:defRPr sz="1573"/>
            </a:lvl8pPr>
            <a:lvl9pPr>
              <a:defRPr sz="157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33"/>
            <a:ext cx="3259006" cy="4691063"/>
          </a:xfrm>
        </p:spPr>
        <p:txBody>
          <a:bodyPr/>
          <a:lstStyle>
            <a:lvl1pPr marL="0" indent="0">
              <a:buNone/>
              <a:defRPr sz="1101"/>
            </a:lvl1pPr>
            <a:lvl2pPr marL="358752" indent="0">
              <a:buNone/>
              <a:defRPr sz="944"/>
            </a:lvl2pPr>
            <a:lvl3pPr marL="717501" indent="0">
              <a:buNone/>
              <a:defRPr sz="786"/>
            </a:lvl3pPr>
            <a:lvl4pPr marL="1076253" indent="0">
              <a:buNone/>
              <a:defRPr sz="708"/>
            </a:lvl4pPr>
            <a:lvl5pPr marL="1435001" indent="0">
              <a:buNone/>
              <a:defRPr sz="708"/>
            </a:lvl5pPr>
            <a:lvl6pPr marL="1793755" indent="0">
              <a:buNone/>
              <a:defRPr sz="708"/>
            </a:lvl6pPr>
            <a:lvl7pPr marL="2152503" indent="0">
              <a:buNone/>
              <a:defRPr sz="708"/>
            </a:lvl7pPr>
            <a:lvl8pPr marL="2511253" indent="0">
              <a:buNone/>
              <a:defRPr sz="708"/>
            </a:lvl8pPr>
            <a:lvl9pPr marL="2870007" indent="0">
              <a:buNone/>
              <a:defRPr sz="708"/>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80050EA-D1FD-4E19-9594-04CCD25357D1}" type="datetime1">
              <a:rPr kumimoji="1" lang="ja-JP" altLang="en-US" smtClean="0"/>
              <a:t>2024/12/25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110177459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1573"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2516"/>
            </a:lvl1pPr>
            <a:lvl2pPr marL="358752" indent="0">
              <a:buNone/>
              <a:defRPr sz="2202"/>
            </a:lvl2pPr>
            <a:lvl3pPr marL="717501" indent="0">
              <a:buNone/>
              <a:defRPr sz="1888"/>
            </a:lvl3pPr>
            <a:lvl4pPr marL="1076253" indent="0">
              <a:buNone/>
              <a:defRPr sz="1573"/>
            </a:lvl4pPr>
            <a:lvl5pPr marL="1435001" indent="0">
              <a:buNone/>
              <a:defRPr sz="1573"/>
            </a:lvl5pPr>
            <a:lvl6pPr marL="1793755" indent="0">
              <a:buNone/>
              <a:defRPr sz="1573"/>
            </a:lvl6pPr>
            <a:lvl7pPr marL="2152503" indent="0">
              <a:buNone/>
              <a:defRPr sz="1573"/>
            </a:lvl7pPr>
            <a:lvl8pPr marL="2511253" indent="0">
              <a:buNone/>
              <a:defRPr sz="1573"/>
            </a:lvl8pPr>
            <a:lvl9pPr marL="2870007" indent="0">
              <a:buNone/>
              <a:defRPr sz="1573"/>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101"/>
            </a:lvl1pPr>
            <a:lvl2pPr marL="358752" indent="0">
              <a:buNone/>
              <a:defRPr sz="944"/>
            </a:lvl2pPr>
            <a:lvl3pPr marL="717501" indent="0">
              <a:buNone/>
              <a:defRPr sz="786"/>
            </a:lvl3pPr>
            <a:lvl4pPr marL="1076253" indent="0">
              <a:buNone/>
              <a:defRPr sz="708"/>
            </a:lvl4pPr>
            <a:lvl5pPr marL="1435001" indent="0">
              <a:buNone/>
              <a:defRPr sz="708"/>
            </a:lvl5pPr>
            <a:lvl6pPr marL="1793755" indent="0">
              <a:buNone/>
              <a:defRPr sz="708"/>
            </a:lvl6pPr>
            <a:lvl7pPr marL="2152503" indent="0">
              <a:buNone/>
              <a:defRPr sz="708"/>
            </a:lvl7pPr>
            <a:lvl8pPr marL="2511253" indent="0">
              <a:buNone/>
              <a:defRPr sz="708"/>
            </a:lvl8pPr>
            <a:lvl9pPr marL="2870007" indent="0">
              <a:buNone/>
              <a:defRPr sz="708"/>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192A6CA9-6CC3-47FD-A5C7-EE21718D517C}" type="datetime1">
              <a:rPr kumimoji="1" lang="ja-JP" altLang="en-US" smtClean="0"/>
              <a:t>2024/12/25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198159448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E9B4696-2C40-4E52-B227-AA6203CEF50C}" type="datetime1">
              <a:rPr kumimoji="1" lang="ja-JP" altLang="en-US" smtClean="0"/>
              <a:t>2024/12/25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111058264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40" y="274648"/>
            <a:ext cx="2412869"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536577" y="274648"/>
            <a:ext cx="7078663"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8ADB47F2-78BC-44FC-B8BC-B101D3DB8852}" type="datetime1">
              <a:rPr kumimoji="1" lang="ja-JP" altLang="en-US" smtClean="0"/>
              <a:t>2024/12/25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65202723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95301" y="274648"/>
            <a:ext cx="89154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p:cNvSpPr>
            <a:spLocks noGrp="1" noChangeArrowheads="1"/>
          </p:cNvSpPr>
          <p:nvPr>
            <p:ph type="dt" sz="half" idx="10"/>
          </p:nvPr>
        </p:nvSpPr>
        <p:spPr>
          <a:ln/>
        </p:spPr>
        <p:txBody>
          <a:bodyPr/>
          <a:lstStyle>
            <a:lvl1pPr>
              <a:defRPr/>
            </a:lvl1pPr>
          </a:lstStyle>
          <a:p>
            <a:pPr>
              <a:defRPr/>
            </a:pPr>
            <a:fld id="{38B87BE3-418A-494B-9FEE-07258AD1A16C}" type="datetime1">
              <a:rPr lang="ja-JP" altLang="en-US" smtClean="0"/>
              <a:t>2024/12/25</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453BBEBD-504D-4F20-8A2B-CFE0BE331E7E}" type="slidenum">
              <a:rPr lang="en-US" altLang="ja-JP"/>
              <a:pPr>
                <a:defRPr/>
              </a:pPr>
              <a:t>‹#›</a:t>
            </a:fld>
            <a:endParaRPr lang="en-US" altLang="ja-JP"/>
          </a:p>
        </p:txBody>
      </p:sp>
    </p:spTree>
    <p:extLst>
      <p:ext uri="{BB962C8B-B14F-4D97-AF65-F5344CB8AC3E}">
        <p14:creationId xmlns:p14="http://schemas.microsoft.com/office/powerpoint/2010/main" val="249162129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xAndChart">
  <p:cSld name="タイトル、テキスト、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743265" y="609600"/>
            <a:ext cx="8419610" cy="1143000"/>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743234" y="1981200"/>
            <a:ext cx="4131576" cy="41148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グラフ プレースホルダ 3"/>
          <p:cNvSpPr>
            <a:spLocks noGrp="1"/>
          </p:cNvSpPr>
          <p:nvPr>
            <p:ph type="chart" sz="half" idx="2"/>
          </p:nvPr>
        </p:nvSpPr>
        <p:spPr>
          <a:xfrm>
            <a:off x="5031248" y="1981200"/>
            <a:ext cx="4131576" cy="4114800"/>
          </a:xfrm>
        </p:spPr>
        <p:txBody>
          <a:bodyPr/>
          <a:lstStyle/>
          <a:p>
            <a:pPr lvl="0"/>
            <a:endParaRPr lang="ja-JP" altLang="en-US" noProof="0"/>
          </a:p>
        </p:txBody>
      </p:sp>
      <p:sp>
        <p:nvSpPr>
          <p:cNvPr id="5" name="Rectangle 4"/>
          <p:cNvSpPr>
            <a:spLocks noGrp="1" noChangeArrowheads="1"/>
          </p:cNvSpPr>
          <p:nvPr>
            <p:ph type="dt" sz="half" idx="10"/>
          </p:nvPr>
        </p:nvSpPr>
        <p:spPr>
          <a:ln/>
        </p:spPr>
        <p:txBody>
          <a:bodyPr/>
          <a:lstStyle>
            <a:lvl1pPr>
              <a:defRPr/>
            </a:lvl1pPr>
          </a:lstStyle>
          <a:p>
            <a:pPr>
              <a:defRPr/>
            </a:pPr>
            <a:fld id="{D3680D62-0067-4713-A595-57FB4CB1ECF8}" type="datetime1">
              <a:rPr lang="ja-JP" altLang="en-US" smtClean="0">
                <a:solidFill>
                  <a:prstClr val="black">
                    <a:tint val="75000"/>
                  </a:prstClr>
                </a:solidFill>
              </a:rPr>
              <a:t>2024/12/25</a:t>
            </a:fld>
            <a:endParaRPr lang="en-US" altLang="ja-JP">
              <a:solidFill>
                <a:prstClr val="black">
                  <a:tint val="75000"/>
                </a:prstClr>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tint val="75000"/>
                </a:prstClr>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098D8A-F1D7-4AED-8A32-48549F52CF46}" type="slidenum">
              <a:rPr lang="en-US" altLang="ja-JP">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34981063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17028"/>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26356025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69230135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3328611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28784710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12043523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46678282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5102917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2" y="5911100"/>
            <a:ext cx="3913874" cy="295850"/>
          </a:xfrm>
        </p:spPr>
        <p:txBody>
          <a:bodyPr wrap="square" lIns="0" tIns="0" rIns="0" bIns="0" anchor="b">
            <a:spAutoFit/>
          </a:bodyPr>
          <a:lstStyle>
            <a:lvl1pPr marL="0" indent="0">
              <a:spcAft>
                <a:spcPts val="369"/>
              </a:spcAft>
              <a:buNone/>
              <a:defRPr lang="ja-JP" altLang="en-US" sz="1569" spc="138" smtClean="0">
                <a:solidFill>
                  <a:schemeClr val="bg1"/>
                </a:solidFill>
              </a:defRPr>
            </a:lvl1pPr>
            <a:lvl2pPr marL="211021" indent="0">
              <a:spcAft>
                <a:spcPts val="369"/>
              </a:spcAft>
              <a:buNone/>
              <a:defRPr lang="ja-JP" altLang="en-US" sz="1662" smtClean="0">
                <a:latin typeface="+mn-lt"/>
                <a:ea typeface="+mn-ea"/>
              </a:defRPr>
            </a:lvl2pPr>
            <a:lvl3pPr marL="633062" indent="0">
              <a:spcAft>
                <a:spcPts val="369"/>
              </a:spcAft>
              <a:buNone/>
              <a:defRPr lang="ja-JP" altLang="en-US" sz="1662" smtClean="0">
                <a:latin typeface="+mn-lt"/>
                <a:ea typeface="+mn-ea"/>
              </a:defRPr>
            </a:lvl3pPr>
            <a:lvl4pPr marL="1055103" indent="0">
              <a:spcAft>
                <a:spcPts val="369"/>
              </a:spcAft>
              <a:buNone/>
              <a:defRPr lang="ja-JP" altLang="en-US" sz="1662" smtClean="0">
                <a:latin typeface="+mn-lt"/>
                <a:ea typeface="+mn-ea"/>
              </a:defRPr>
            </a:lvl4pPr>
            <a:lvl5pPr marL="1477145" indent="0">
              <a:spcAft>
                <a:spcPts val="369"/>
              </a:spcAft>
              <a:buNone/>
              <a:defRPr lang="ja-JP" altLang="en-US" sz="1662">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1" cy="1904457"/>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6"/>
            <a:ext cx="9924454" cy="388183"/>
          </a:xfrm>
        </p:spPr>
        <p:txBody>
          <a:bodyPr wrap="square" lIns="288000">
            <a:spAutoFit/>
          </a:bodyPr>
          <a:lstStyle>
            <a:lvl1pPr marL="0" indent="0">
              <a:buNone/>
              <a:defRPr lang="ja-JP" altLang="en-US" sz="1569" spc="138" smtClean="0">
                <a:solidFill>
                  <a:schemeClr val="bg1"/>
                </a:solidFill>
              </a:defRPr>
            </a:lvl1pPr>
            <a:lvl2pPr marL="211021" indent="0">
              <a:buNone/>
              <a:defRPr lang="ja-JP" altLang="en-US" sz="1569" smtClean="0">
                <a:solidFill>
                  <a:schemeClr val="bg1"/>
                </a:solidFill>
                <a:latin typeface="+mn-lt"/>
                <a:ea typeface="+mn-ea"/>
              </a:defRPr>
            </a:lvl2pPr>
            <a:lvl3pPr marL="633062" indent="0">
              <a:buNone/>
              <a:defRPr lang="ja-JP" altLang="en-US" sz="1569" smtClean="0">
                <a:solidFill>
                  <a:schemeClr val="bg1"/>
                </a:solidFill>
                <a:latin typeface="+mn-lt"/>
                <a:ea typeface="+mn-ea"/>
              </a:defRPr>
            </a:lvl3pPr>
            <a:lvl4pPr marL="1055103" indent="0">
              <a:buNone/>
              <a:defRPr lang="ja-JP" altLang="en-US" sz="1569" smtClean="0">
                <a:solidFill>
                  <a:schemeClr val="bg1"/>
                </a:solidFill>
                <a:latin typeface="+mn-lt"/>
                <a:ea typeface="+mn-ea"/>
              </a:defRPr>
            </a:lvl4pPr>
            <a:lvl5pPr marL="1477145" indent="0">
              <a:buNone/>
              <a:defRPr lang="ja-JP" altLang="en-US" sz="1569">
                <a:solidFill>
                  <a:schemeClr val="bg1"/>
                </a:solidFill>
                <a:latin typeface="+mn-lt"/>
                <a:ea typeface="+mn-ea"/>
              </a:defRPr>
            </a:lvl5pPr>
          </a:lstStyle>
          <a:p>
            <a:pPr marL="0" lvl="0" defTabSz="422041"/>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5477174" y="317903"/>
            <a:ext cx="4017612" cy="585267"/>
          </a:xfrm>
          <a:prstGeom prst="rect">
            <a:avLst/>
          </a:prstGeom>
        </p:spPr>
      </p:pic>
    </p:spTree>
    <p:extLst>
      <p:ext uri="{BB962C8B-B14F-4D97-AF65-F5344CB8AC3E}">
        <p14:creationId xmlns:p14="http://schemas.microsoft.com/office/powerpoint/2010/main" val="363102618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65846"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61"/>
            <a:ext cx="7534810" cy="370807"/>
          </a:xfrm>
        </p:spPr>
        <p:txBody>
          <a:bodyPr wrap="square" lIns="288000">
            <a:spAutoFit/>
          </a:bodyPr>
          <a:lstStyle>
            <a:lvl1pPr marL="0" indent="0">
              <a:spcAft>
                <a:spcPts val="369"/>
              </a:spcAft>
              <a:buNone/>
              <a:defRPr lang="ja-JP" altLang="en-US" sz="1477" spc="138" smtClean="0">
                <a:solidFill>
                  <a:schemeClr val="tx1"/>
                </a:solidFill>
              </a:defRPr>
            </a:lvl1pPr>
            <a:lvl2pPr marL="211021" indent="0">
              <a:spcAft>
                <a:spcPts val="369"/>
              </a:spcAft>
              <a:buNone/>
              <a:defRPr lang="ja-JP" altLang="en-US" sz="1477" smtClean="0">
                <a:solidFill>
                  <a:schemeClr val="tx1"/>
                </a:solidFill>
                <a:latin typeface="+mn-lt"/>
                <a:ea typeface="+mn-ea"/>
              </a:defRPr>
            </a:lvl2pPr>
            <a:lvl3pPr marL="633062" indent="0">
              <a:spcAft>
                <a:spcPts val="369"/>
              </a:spcAft>
              <a:buNone/>
              <a:defRPr lang="ja-JP" altLang="en-US" sz="1477" smtClean="0">
                <a:solidFill>
                  <a:schemeClr val="tx1"/>
                </a:solidFill>
                <a:latin typeface="+mn-lt"/>
                <a:ea typeface="+mn-ea"/>
              </a:defRPr>
            </a:lvl3pPr>
            <a:lvl4pPr marL="1055103" indent="0">
              <a:spcAft>
                <a:spcPts val="369"/>
              </a:spcAft>
              <a:buNone/>
              <a:defRPr lang="ja-JP" altLang="en-US" sz="1477" smtClean="0">
                <a:solidFill>
                  <a:schemeClr val="tx1"/>
                </a:solidFill>
                <a:latin typeface="+mn-lt"/>
                <a:ea typeface="+mn-ea"/>
              </a:defRPr>
            </a:lvl4pPr>
            <a:lvl5pPr marL="1477145" indent="0">
              <a:spcAft>
                <a:spcPts val="369"/>
              </a:spcAft>
              <a:buNone/>
              <a:defRPr lang="ja-JP" altLang="en-US" sz="1477">
                <a:solidFill>
                  <a:schemeClr val="tx1"/>
                </a:solidFill>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2"/>
            <a:ext cx="7534810" cy="2304191"/>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3" name="図 2"/>
          <p:cNvPicPr>
            <a:picLocks noChangeAspect="1"/>
          </p:cNvPicPr>
          <p:nvPr userDrawn="1"/>
        </p:nvPicPr>
        <p:blipFill>
          <a:blip r:embed="rId2"/>
          <a:stretch>
            <a:fillRect/>
          </a:stretch>
        </p:blipFill>
        <p:spPr>
          <a:xfrm>
            <a:off x="8505089"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311745623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32512137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224510829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31086978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970026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40438"/>
            <a:ext cx="84201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48" y="3886200"/>
            <a:ext cx="6934200" cy="1752600"/>
          </a:xfrm>
        </p:spPr>
        <p:txBody>
          <a:bodyPr/>
          <a:lstStyle>
            <a:lvl1pPr marL="0" indent="0" algn="ctr">
              <a:buNone/>
              <a:defRPr>
                <a:solidFill>
                  <a:schemeClr val="tx1">
                    <a:tint val="75000"/>
                  </a:schemeClr>
                </a:solidFill>
              </a:defRPr>
            </a:lvl1pPr>
            <a:lvl2pPr marL="445231" indent="0" algn="ctr">
              <a:buNone/>
              <a:defRPr>
                <a:solidFill>
                  <a:schemeClr val="tx1">
                    <a:tint val="75000"/>
                  </a:schemeClr>
                </a:solidFill>
              </a:defRPr>
            </a:lvl2pPr>
            <a:lvl3pPr marL="890452" indent="0" algn="ctr">
              <a:buNone/>
              <a:defRPr>
                <a:solidFill>
                  <a:schemeClr val="tx1">
                    <a:tint val="75000"/>
                  </a:schemeClr>
                </a:solidFill>
              </a:defRPr>
            </a:lvl3pPr>
            <a:lvl4pPr marL="1335673" indent="0" algn="ctr">
              <a:buNone/>
              <a:defRPr>
                <a:solidFill>
                  <a:schemeClr val="tx1">
                    <a:tint val="75000"/>
                  </a:schemeClr>
                </a:solidFill>
              </a:defRPr>
            </a:lvl4pPr>
            <a:lvl5pPr marL="1780898" indent="0" algn="ctr">
              <a:buNone/>
              <a:defRPr>
                <a:solidFill>
                  <a:schemeClr val="tx1">
                    <a:tint val="75000"/>
                  </a:schemeClr>
                </a:solidFill>
              </a:defRPr>
            </a:lvl5pPr>
            <a:lvl6pPr marL="2226121" indent="0" algn="ctr">
              <a:buNone/>
              <a:defRPr>
                <a:solidFill>
                  <a:schemeClr val="tx1">
                    <a:tint val="75000"/>
                  </a:schemeClr>
                </a:solidFill>
              </a:defRPr>
            </a:lvl6pPr>
            <a:lvl7pPr marL="2671364" indent="0" algn="ctr">
              <a:buNone/>
              <a:defRPr>
                <a:solidFill>
                  <a:schemeClr val="tx1">
                    <a:tint val="75000"/>
                  </a:schemeClr>
                </a:solidFill>
              </a:defRPr>
            </a:lvl7pPr>
            <a:lvl8pPr marL="3116585" indent="0" algn="ctr">
              <a:buNone/>
              <a:defRPr>
                <a:solidFill>
                  <a:schemeClr val="tx1">
                    <a:tint val="75000"/>
                  </a:schemeClr>
                </a:solidFill>
              </a:defRPr>
            </a:lvl8pPr>
            <a:lvl9pPr marL="3561807"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64D64DDF-B058-4171-8765-6D1C1466F4CC}" type="slidenum">
              <a:rPr lang="ja-JP" altLang="en-US"/>
              <a:pPr>
                <a:defRPr/>
              </a:pPr>
              <a:t>‹#›</a:t>
            </a:fld>
            <a:endParaRPr lang="ja-JP" altLang="en-US"/>
          </a:p>
        </p:txBody>
      </p:sp>
    </p:spTree>
    <p:extLst>
      <p:ext uri="{BB962C8B-B14F-4D97-AF65-F5344CB8AC3E}">
        <p14:creationId xmlns:p14="http://schemas.microsoft.com/office/powerpoint/2010/main" val="23093933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927FC21-91B3-4F19-A8F0-33CB94BDEB66}" type="slidenum">
              <a:rPr lang="ja-JP" altLang="en-US"/>
              <a:pPr>
                <a:defRPr/>
              </a:pPr>
              <a:t>‹#›</a:t>
            </a:fld>
            <a:endParaRPr lang="ja-JP" altLang="en-US"/>
          </a:p>
        </p:txBody>
      </p:sp>
    </p:spTree>
    <p:extLst>
      <p:ext uri="{BB962C8B-B14F-4D97-AF65-F5344CB8AC3E}">
        <p14:creationId xmlns:p14="http://schemas.microsoft.com/office/powerpoint/2010/main" val="253610128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76" y="4416975"/>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76" y="2907253"/>
            <a:ext cx="8420100" cy="1500187"/>
          </a:xfrm>
        </p:spPr>
        <p:txBody>
          <a:bodyPr anchor="b"/>
          <a:lstStyle>
            <a:lvl1pPr marL="0" indent="0">
              <a:buNone/>
              <a:defRPr sz="2000">
                <a:solidFill>
                  <a:schemeClr val="tx1">
                    <a:tint val="75000"/>
                  </a:schemeClr>
                </a:solidFill>
              </a:defRPr>
            </a:lvl1pPr>
            <a:lvl2pPr marL="445231" indent="0">
              <a:buNone/>
              <a:defRPr sz="1800">
                <a:solidFill>
                  <a:schemeClr val="tx1">
                    <a:tint val="75000"/>
                  </a:schemeClr>
                </a:solidFill>
              </a:defRPr>
            </a:lvl2pPr>
            <a:lvl3pPr marL="890452" indent="0">
              <a:buNone/>
              <a:defRPr sz="1600">
                <a:solidFill>
                  <a:schemeClr val="tx1">
                    <a:tint val="75000"/>
                  </a:schemeClr>
                </a:solidFill>
              </a:defRPr>
            </a:lvl3pPr>
            <a:lvl4pPr marL="1335673" indent="0">
              <a:buNone/>
              <a:defRPr sz="1400">
                <a:solidFill>
                  <a:schemeClr val="tx1">
                    <a:tint val="75000"/>
                  </a:schemeClr>
                </a:solidFill>
              </a:defRPr>
            </a:lvl4pPr>
            <a:lvl5pPr marL="1780898" indent="0">
              <a:buNone/>
              <a:defRPr sz="1400">
                <a:solidFill>
                  <a:schemeClr val="tx1">
                    <a:tint val="75000"/>
                  </a:schemeClr>
                </a:solidFill>
              </a:defRPr>
            </a:lvl5pPr>
            <a:lvl6pPr marL="2226121" indent="0">
              <a:buNone/>
              <a:defRPr sz="1400">
                <a:solidFill>
                  <a:schemeClr val="tx1">
                    <a:tint val="75000"/>
                  </a:schemeClr>
                </a:solidFill>
              </a:defRPr>
            </a:lvl6pPr>
            <a:lvl7pPr marL="2671364" indent="0">
              <a:buNone/>
              <a:defRPr sz="1400">
                <a:solidFill>
                  <a:schemeClr val="tx1">
                    <a:tint val="75000"/>
                  </a:schemeClr>
                </a:solidFill>
              </a:defRPr>
            </a:lvl7pPr>
            <a:lvl8pPr marL="3116585" indent="0">
              <a:buNone/>
              <a:defRPr sz="1400">
                <a:solidFill>
                  <a:schemeClr val="tx1">
                    <a:tint val="75000"/>
                  </a:schemeClr>
                </a:solidFill>
              </a:defRPr>
            </a:lvl8pPr>
            <a:lvl9pPr marL="3561807"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07153662-4345-479E-9336-EE273FB7EEA5}" type="slidenum">
              <a:rPr lang="ja-JP" altLang="en-US"/>
              <a:pPr>
                <a:defRPr/>
              </a:pPr>
              <a:t>‹#›</a:t>
            </a:fld>
            <a:endParaRPr lang="ja-JP" altLang="en-US"/>
          </a:p>
        </p:txBody>
      </p:sp>
    </p:spTree>
    <p:extLst>
      <p:ext uri="{BB962C8B-B14F-4D97-AF65-F5344CB8AC3E}">
        <p14:creationId xmlns:p14="http://schemas.microsoft.com/office/powerpoint/2010/main" val="280228288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581" y="160031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445" y="160031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7E5A368D-6E68-43C4-B3DC-2055BDBA62B0}" type="slidenum">
              <a:rPr lang="ja-JP" altLang="en-US"/>
              <a:pPr>
                <a:defRPr/>
              </a:pPr>
              <a:t>‹#›</a:t>
            </a:fld>
            <a:endParaRPr lang="ja-JP" altLang="en-US"/>
          </a:p>
        </p:txBody>
      </p:sp>
    </p:spTree>
    <p:extLst>
      <p:ext uri="{BB962C8B-B14F-4D97-AF65-F5344CB8AC3E}">
        <p14:creationId xmlns:p14="http://schemas.microsoft.com/office/powerpoint/2010/main" val="194735053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6121" y="1535113"/>
            <a:ext cx="4376737" cy="639762"/>
          </a:xfrm>
        </p:spPr>
        <p:txBody>
          <a:bodyPr anchor="b"/>
          <a:lstStyle>
            <a:lvl1pPr marL="0" indent="0">
              <a:buNone/>
              <a:defRPr sz="2400" b="1"/>
            </a:lvl1pPr>
            <a:lvl2pPr marL="445231" indent="0">
              <a:buNone/>
              <a:defRPr sz="2000" b="1"/>
            </a:lvl2pPr>
            <a:lvl3pPr marL="890452" indent="0">
              <a:buNone/>
              <a:defRPr sz="1800" b="1"/>
            </a:lvl3pPr>
            <a:lvl4pPr marL="1335673" indent="0">
              <a:buNone/>
              <a:defRPr sz="1600" b="1"/>
            </a:lvl4pPr>
            <a:lvl5pPr marL="1780898" indent="0">
              <a:buNone/>
              <a:defRPr sz="1600" b="1"/>
            </a:lvl5pPr>
            <a:lvl6pPr marL="2226121" indent="0">
              <a:buNone/>
              <a:defRPr sz="1600" b="1"/>
            </a:lvl6pPr>
            <a:lvl7pPr marL="2671364" indent="0">
              <a:buNone/>
              <a:defRPr sz="1600" b="1"/>
            </a:lvl7pPr>
            <a:lvl8pPr marL="3116585" indent="0">
              <a:buNone/>
              <a:defRPr sz="1600" b="1"/>
            </a:lvl8pPr>
            <a:lvl9pPr marL="3561807"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6121" y="2174878"/>
            <a:ext cx="437673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3056" y="1535113"/>
            <a:ext cx="4378325" cy="639762"/>
          </a:xfrm>
        </p:spPr>
        <p:txBody>
          <a:bodyPr anchor="b"/>
          <a:lstStyle>
            <a:lvl1pPr marL="0" indent="0">
              <a:buNone/>
              <a:defRPr sz="2400" b="1"/>
            </a:lvl1pPr>
            <a:lvl2pPr marL="445231" indent="0">
              <a:buNone/>
              <a:defRPr sz="2000" b="1"/>
            </a:lvl2pPr>
            <a:lvl3pPr marL="890452" indent="0">
              <a:buNone/>
              <a:defRPr sz="1800" b="1"/>
            </a:lvl3pPr>
            <a:lvl4pPr marL="1335673" indent="0">
              <a:buNone/>
              <a:defRPr sz="1600" b="1"/>
            </a:lvl4pPr>
            <a:lvl5pPr marL="1780898" indent="0">
              <a:buNone/>
              <a:defRPr sz="1600" b="1"/>
            </a:lvl5pPr>
            <a:lvl6pPr marL="2226121" indent="0">
              <a:buNone/>
              <a:defRPr sz="1600" b="1"/>
            </a:lvl6pPr>
            <a:lvl7pPr marL="2671364" indent="0">
              <a:buNone/>
              <a:defRPr sz="1600" b="1"/>
            </a:lvl7pPr>
            <a:lvl8pPr marL="3116585" indent="0">
              <a:buNone/>
              <a:defRPr sz="1600" b="1"/>
            </a:lvl8pPr>
            <a:lvl9pPr marL="3561807"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3056" y="2174878"/>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 5"/>
          <p:cNvSpPr>
            <a:spLocks noGrp="1"/>
          </p:cNvSpPr>
          <p:nvPr>
            <p:ph type="sldNum" sz="quarter" idx="12"/>
          </p:nvPr>
        </p:nvSpPr>
        <p:spPr/>
        <p:txBody>
          <a:bodyPr/>
          <a:lstStyle>
            <a:lvl1pPr>
              <a:defRPr/>
            </a:lvl1pPr>
          </a:lstStyle>
          <a:p>
            <a:pPr>
              <a:defRPr/>
            </a:pPr>
            <a:fld id="{2ACD8FFA-65AF-47D8-A52A-7620F143662C}" type="slidenum">
              <a:rPr lang="ja-JP" altLang="en-US"/>
              <a:pPr>
                <a:defRPr/>
              </a:pPr>
              <a:t>‹#›</a:t>
            </a:fld>
            <a:endParaRPr lang="ja-JP" altLang="en-US"/>
          </a:p>
        </p:txBody>
      </p:sp>
    </p:spTree>
    <p:extLst>
      <p:ext uri="{BB962C8B-B14F-4D97-AF65-F5344CB8AC3E}">
        <p14:creationId xmlns:p14="http://schemas.microsoft.com/office/powerpoint/2010/main" val="39614971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ECEF0CBE-0F8C-40F0-9476-432036EB1270}" type="slidenum">
              <a:rPr lang="ja-JP" altLang="en-US"/>
              <a:pPr>
                <a:defRPr/>
              </a:pPr>
              <a:t>‹#›</a:t>
            </a:fld>
            <a:endParaRPr lang="ja-JP" altLang="en-US"/>
          </a:p>
        </p:txBody>
      </p:sp>
    </p:spTree>
    <p:extLst>
      <p:ext uri="{BB962C8B-B14F-4D97-AF65-F5344CB8AC3E}">
        <p14:creationId xmlns:p14="http://schemas.microsoft.com/office/powerpoint/2010/main" val="7027854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 5"/>
          <p:cNvSpPr>
            <a:spLocks noGrp="1"/>
          </p:cNvSpPr>
          <p:nvPr>
            <p:ph type="sldNum" sz="quarter" idx="12"/>
          </p:nvPr>
        </p:nvSpPr>
        <p:spPr/>
        <p:txBody>
          <a:bodyPr/>
          <a:lstStyle>
            <a:lvl1pPr>
              <a:defRPr/>
            </a:lvl1pPr>
          </a:lstStyle>
          <a:p>
            <a:pPr>
              <a:defRPr/>
            </a:pPr>
            <a:fld id="{66DF7D29-B1A1-4DF3-BC2C-70C7BE1FBD48}" type="slidenum">
              <a:rPr lang="ja-JP" altLang="en-US"/>
              <a:pPr>
                <a:defRPr/>
              </a:pPr>
              <a:t>‹#›</a:t>
            </a:fld>
            <a:endParaRPr lang="ja-JP" altLang="en-US"/>
          </a:p>
        </p:txBody>
      </p:sp>
    </p:spTree>
    <p:extLst>
      <p:ext uri="{BB962C8B-B14F-4D97-AF65-F5344CB8AC3E}">
        <p14:creationId xmlns:p14="http://schemas.microsoft.com/office/powerpoint/2010/main" val="22110445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34" y="273052"/>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733" y="273598"/>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34" y="1435201"/>
            <a:ext cx="3259138" cy="4691063"/>
          </a:xfrm>
        </p:spPr>
        <p:txBody>
          <a:bodyPr/>
          <a:lstStyle>
            <a:lvl1pPr marL="0" indent="0">
              <a:buNone/>
              <a:defRPr sz="1400"/>
            </a:lvl1pPr>
            <a:lvl2pPr marL="445231" indent="0">
              <a:buNone/>
              <a:defRPr sz="1200"/>
            </a:lvl2pPr>
            <a:lvl3pPr marL="890452" indent="0">
              <a:buNone/>
              <a:defRPr sz="1000"/>
            </a:lvl3pPr>
            <a:lvl4pPr marL="1335673" indent="0">
              <a:buNone/>
              <a:defRPr sz="900"/>
            </a:lvl4pPr>
            <a:lvl5pPr marL="1780898" indent="0">
              <a:buNone/>
              <a:defRPr sz="900"/>
            </a:lvl5pPr>
            <a:lvl6pPr marL="2226121" indent="0">
              <a:buNone/>
              <a:defRPr sz="900"/>
            </a:lvl6pPr>
            <a:lvl7pPr marL="2671364" indent="0">
              <a:buNone/>
              <a:defRPr sz="900"/>
            </a:lvl7pPr>
            <a:lvl8pPr marL="3116585" indent="0">
              <a:buNone/>
              <a:defRPr sz="900"/>
            </a:lvl8pPr>
            <a:lvl9pPr marL="3561807"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90726B61-B6DF-4BD6-9D60-865995355DD6}" type="slidenum">
              <a:rPr lang="ja-JP" altLang="en-US"/>
              <a:pPr>
                <a:defRPr/>
              </a:pPr>
              <a:t>‹#›</a:t>
            </a:fld>
            <a:endParaRPr lang="ja-JP" altLang="en-US"/>
          </a:p>
        </p:txBody>
      </p:sp>
    </p:spTree>
    <p:extLst>
      <p:ext uri="{BB962C8B-B14F-4D97-AF65-F5344CB8AC3E}">
        <p14:creationId xmlns:p14="http://schemas.microsoft.com/office/powerpoint/2010/main" val="381090680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76" y="4800606"/>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676" y="612776"/>
            <a:ext cx="5943600" cy="4114800"/>
          </a:xfrm>
        </p:spPr>
        <p:txBody>
          <a:bodyPr rtlCol="0">
            <a:normAutofit/>
          </a:bodyPr>
          <a:lstStyle>
            <a:lvl1pPr marL="0" indent="0">
              <a:buNone/>
              <a:defRPr sz="3200"/>
            </a:lvl1pPr>
            <a:lvl2pPr marL="445231" indent="0">
              <a:buNone/>
              <a:defRPr sz="2800"/>
            </a:lvl2pPr>
            <a:lvl3pPr marL="890452" indent="0">
              <a:buNone/>
              <a:defRPr sz="2400"/>
            </a:lvl3pPr>
            <a:lvl4pPr marL="1335673" indent="0">
              <a:buNone/>
              <a:defRPr sz="2000"/>
            </a:lvl4pPr>
            <a:lvl5pPr marL="1780898" indent="0">
              <a:buNone/>
              <a:defRPr sz="2000"/>
            </a:lvl5pPr>
            <a:lvl6pPr marL="2226121" indent="0">
              <a:buNone/>
              <a:defRPr sz="2000"/>
            </a:lvl6pPr>
            <a:lvl7pPr marL="2671364" indent="0">
              <a:buNone/>
              <a:defRPr sz="2000"/>
            </a:lvl7pPr>
            <a:lvl8pPr marL="3116585" indent="0">
              <a:buNone/>
              <a:defRPr sz="2000"/>
            </a:lvl8pPr>
            <a:lvl9pPr marL="3561807"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76" y="5367339"/>
            <a:ext cx="5943600" cy="804862"/>
          </a:xfrm>
        </p:spPr>
        <p:txBody>
          <a:bodyPr/>
          <a:lstStyle>
            <a:lvl1pPr marL="0" indent="0">
              <a:buNone/>
              <a:defRPr sz="1400"/>
            </a:lvl1pPr>
            <a:lvl2pPr marL="445231" indent="0">
              <a:buNone/>
              <a:defRPr sz="1200"/>
            </a:lvl2pPr>
            <a:lvl3pPr marL="890452" indent="0">
              <a:buNone/>
              <a:defRPr sz="1000"/>
            </a:lvl3pPr>
            <a:lvl4pPr marL="1335673" indent="0">
              <a:buNone/>
              <a:defRPr sz="900"/>
            </a:lvl4pPr>
            <a:lvl5pPr marL="1780898" indent="0">
              <a:buNone/>
              <a:defRPr sz="900"/>
            </a:lvl5pPr>
            <a:lvl6pPr marL="2226121" indent="0">
              <a:buNone/>
              <a:defRPr sz="900"/>
            </a:lvl6pPr>
            <a:lvl7pPr marL="2671364" indent="0">
              <a:buNone/>
              <a:defRPr sz="900"/>
            </a:lvl7pPr>
            <a:lvl8pPr marL="3116585" indent="0">
              <a:buNone/>
              <a:defRPr sz="900"/>
            </a:lvl8pPr>
            <a:lvl9pPr marL="3561807"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6ABD9837-41C9-405D-874A-3C941FCA4729}" type="slidenum">
              <a:rPr lang="ja-JP" altLang="en-US"/>
              <a:pPr>
                <a:defRPr/>
              </a:pPr>
              <a:t>‹#›</a:t>
            </a:fld>
            <a:endParaRPr lang="ja-JP" altLang="en-US"/>
          </a:p>
        </p:txBody>
      </p:sp>
    </p:spTree>
    <p:extLst>
      <p:ext uri="{BB962C8B-B14F-4D97-AF65-F5344CB8AC3E}">
        <p14:creationId xmlns:p14="http://schemas.microsoft.com/office/powerpoint/2010/main" val="420435569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EA3B985-3408-4FF8-8280-0FAF1BD65987}" type="slidenum">
              <a:rPr lang="ja-JP" altLang="en-US"/>
              <a:pPr>
                <a:defRPr/>
              </a:pPr>
              <a:t>‹#›</a:t>
            </a:fld>
            <a:endParaRPr lang="ja-JP" altLang="en-US"/>
          </a:p>
        </p:txBody>
      </p:sp>
    </p:spTree>
    <p:extLst>
      <p:ext uri="{BB962C8B-B14F-4D97-AF65-F5344CB8AC3E}">
        <p14:creationId xmlns:p14="http://schemas.microsoft.com/office/powerpoint/2010/main" val="17052085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86769" y="78295"/>
            <a:ext cx="9717631" cy="641804"/>
          </a:xfrm>
          <a:solidFill>
            <a:srgbClr val="002060"/>
          </a:solidFill>
        </p:spPr>
        <p:txBody>
          <a:bodyPr>
            <a:normAutofit/>
          </a:bodyPr>
          <a:lstStyle>
            <a:lvl1pPr algn="l">
              <a:defRPr sz="1400" b="1">
                <a:solidFill>
                  <a:schemeClr val="bg1"/>
                </a:solidFill>
              </a:defRPr>
            </a:lvl1pPr>
          </a:lstStyle>
          <a:p>
            <a:r>
              <a:rPr lang="ja-JP" altLang="en-US"/>
              <a:t>マスタ タイトルの書式設定</a:t>
            </a:r>
          </a:p>
        </p:txBody>
      </p:sp>
    </p:spTree>
    <p:extLst>
      <p:ext uri="{BB962C8B-B14F-4D97-AF65-F5344CB8AC3E}">
        <p14:creationId xmlns:p14="http://schemas.microsoft.com/office/powerpoint/2010/main" val="337615740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1" y="275091"/>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488" y="275091"/>
            <a:ext cx="65341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F322990-6991-42EB-838C-FA8A6DBCFD7F}" type="slidenum">
              <a:rPr lang="ja-JP" altLang="en-US"/>
              <a:pPr>
                <a:defRPr/>
              </a:pPr>
              <a:t>‹#›</a:t>
            </a:fld>
            <a:endParaRPr lang="ja-JP" altLang="en-US"/>
          </a:p>
        </p:txBody>
      </p:sp>
    </p:spTree>
    <p:extLst>
      <p:ext uri="{BB962C8B-B14F-4D97-AF65-F5344CB8AC3E}">
        <p14:creationId xmlns:p14="http://schemas.microsoft.com/office/powerpoint/2010/main" val="10460499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E5C6F57D-1B28-4C30-828C-BD17EB492280}" type="slidenum">
              <a:rPr lang="ja-JP" altLang="en-US"/>
              <a:pPr>
                <a:defRPr/>
              </a:pPr>
              <a:t>‹#›</a:t>
            </a:fld>
            <a:endParaRPr lang="ja-JP" altLang="en-US"/>
          </a:p>
        </p:txBody>
      </p:sp>
    </p:spTree>
    <p:extLst>
      <p:ext uri="{BB962C8B-B14F-4D97-AF65-F5344CB8AC3E}">
        <p14:creationId xmlns:p14="http://schemas.microsoft.com/office/powerpoint/2010/main" val="234281170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495417" y="274638"/>
            <a:ext cx="8915241" cy="1143000"/>
          </a:xfrm>
        </p:spPr>
        <p:txBody>
          <a:bodyPr/>
          <a:lstStyle/>
          <a:p>
            <a:r>
              <a:rPr lang="ja-JP" altLang="en-US"/>
              <a:t>マスタ タイトルの書式設定</a:t>
            </a:r>
          </a:p>
        </p:txBody>
      </p:sp>
      <p:sp>
        <p:nvSpPr>
          <p:cNvPr id="3" name="グラフ プレースホルダ 2"/>
          <p:cNvSpPr>
            <a:spLocks noGrp="1"/>
          </p:cNvSpPr>
          <p:nvPr>
            <p:ph type="chart" idx="1"/>
          </p:nvPr>
        </p:nvSpPr>
        <p:spPr>
          <a:xfrm>
            <a:off x="495417" y="1600206"/>
            <a:ext cx="8915241" cy="4525963"/>
          </a:xfrm>
        </p:spPr>
        <p:txBody>
          <a:bodyPr/>
          <a:lstStyle/>
          <a:p>
            <a:pPr lvl="0"/>
            <a:endParaRPr lang="ja-JP" altLang="en-US" noProof="0"/>
          </a:p>
        </p:txBody>
      </p:sp>
      <p:sp>
        <p:nvSpPr>
          <p:cNvPr id="4" name="Rectangle 4"/>
          <p:cNvSpPr>
            <a:spLocks noGrp="1" noChangeArrowheads="1"/>
          </p:cNvSpPr>
          <p:nvPr>
            <p:ph type="dt" sz="half" idx="10"/>
          </p:nvPr>
        </p:nvSpPr>
        <p:spPr/>
        <p:txBody>
          <a:bodyPr/>
          <a:lstStyle>
            <a:lvl1pPr fontAlgn="base">
              <a:spcBef>
                <a:spcPct val="0"/>
              </a:spcBef>
              <a:spcAft>
                <a:spcPct val="0"/>
              </a:spcAft>
              <a:defRPr sz="1050">
                <a:solidFill>
                  <a:srgbClr val="000000"/>
                </a:solidFill>
                <a:latin typeface="Arial" charset="0"/>
              </a:defRPr>
            </a:lvl1pPr>
          </a:lstStyle>
          <a:p>
            <a:pPr>
              <a:defRPr/>
            </a:pPr>
            <a:fld id="{2D9B0C36-3845-4E28-A766-414F688A37A3}" type="datetime1">
              <a:rPr lang="ja-JP" altLang="en-US" smtClean="0"/>
              <a:t>2024/12/25</a:t>
            </a:fld>
            <a:endParaRPr lang="en-US" altLang="ja-JP"/>
          </a:p>
        </p:txBody>
      </p:sp>
      <p:sp>
        <p:nvSpPr>
          <p:cNvPr id="5" name="Rectangle 5"/>
          <p:cNvSpPr>
            <a:spLocks noGrp="1" noChangeArrowheads="1"/>
          </p:cNvSpPr>
          <p:nvPr>
            <p:ph type="ftr" sz="quarter" idx="11"/>
          </p:nvPr>
        </p:nvSpPr>
        <p:spPr/>
        <p:txBody>
          <a:bodyPr/>
          <a:lstStyle>
            <a:lvl1pPr fontAlgn="base">
              <a:spcBef>
                <a:spcPct val="0"/>
              </a:spcBef>
              <a:spcAft>
                <a:spcPct val="0"/>
              </a:spcAft>
              <a:defRPr sz="1050">
                <a:solidFill>
                  <a:srgbClr val="000000"/>
                </a:solidFill>
                <a:latin typeface="Arial" charse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fontAlgn="base">
              <a:spcBef>
                <a:spcPct val="0"/>
              </a:spcBef>
              <a:spcAft>
                <a:spcPct val="0"/>
              </a:spcAft>
              <a:defRPr sz="1050">
                <a:solidFill>
                  <a:srgbClr val="000000"/>
                </a:solidFill>
                <a:latin typeface="Arial" charset="0"/>
              </a:defRPr>
            </a:lvl1pPr>
          </a:lstStyle>
          <a:p>
            <a:pPr>
              <a:defRPr/>
            </a:pPr>
            <a:fld id="{BE33FC78-F082-40EA-8BC5-DFABBD36DB4A}" type="slidenum">
              <a:rPr lang="en-US" altLang="ja-JP"/>
              <a:pPr>
                <a:defRPr/>
              </a:pPr>
              <a:t>‹#›</a:t>
            </a:fld>
            <a:endParaRPr lang="en-US" altLang="ja-JP"/>
          </a:p>
        </p:txBody>
      </p:sp>
    </p:spTree>
    <p:extLst>
      <p:ext uri="{BB962C8B-B14F-4D97-AF65-F5344CB8AC3E}">
        <p14:creationId xmlns:p14="http://schemas.microsoft.com/office/powerpoint/2010/main" val="34272913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72517518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17028"/>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42403580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209738570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7190909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98953449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92469626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2"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2"/>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1"/>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7"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71"/>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13584223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65846"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60"/>
            <a:ext cx="7534810" cy="316986"/>
          </a:xfrm>
        </p:spPr>
        <p:txBody>
          <a:bodyPr wrap="square" lIns="288000">
            <a:spAutoFit/>
          </a:bodyPr>
          <a:lstStyle>
            <a:lvl1pPr marL="0" indent="0">
              <a:spcAft>
                <a:spcPts val="369"/>
              </a:spcAft>
              <a:buNone/>
              <a:defRPr lang="ja-JP" altLang="en-US" sz="1477" spc="138" smtClean="0">
                <a:solidFill>
                  <a:schemeClr val="tx1"/>
                </a:solidFill>
              </a:defRPr>
            </a:lvl1pPr>
            <a:lvl2pPr marL="211021" indent="0">
              <a:spcAft>
                <a:spcPts val="369"/>
              </a:spcAft>
              <a:buNone/>
              <a:defRPr lang="ja-JP" altLang="en-US" sz="1477" smtClean="0">
                <a:solidFill>
                  <a:schemeClr val="tx1"/>
                </a:solidFill>
                <a:latin typeface="+mn-lt"/>
                <a:ea typeface="+mn-ea"/>
              </a:defRPr>
            </a:lvl2pPr>
            <a:lvl3pPr marL="633062" indent="0">
              <a:spcAft>
                <a:spcPts val="369"/>
              </a:spcAft>
              <a:buNone/>
              <a:defRPr lang="ja-JP" altLang="en-US" sz="1477" smtClean="0">
                <a:solidFill>
                  <a:schemeClr val="tx1"/>
                </a:solidFill>
                <a:latin typeface="+mn-lt"/>
                <a:ea typeface="+mn-ea"/>
              </a:defRPr>
            </a:lvl3pPr>
            <a:lvl4pPr marL="1055103" indent="0">
              <a:spcAft>
                <a:spcPts val="369"/>
              </a:spcAft>
              <a:buNone/>
              <a:defRPr lang="ja-JP" altLang="en-US" sz="1477" smtClean="0">
                <a:solidFill>
                  <a:schemeClr val="tx1"/>
                </a:solidFill>
                <a:latin typeface="+mn-lt"/>
                <a:ea typeface="+mn-ea"/>
              </a:defRPr>
            </a:lvl4pPr>
            <a:lvl5pPr marL="1477145" indent="0">
              <a:spcAft>
                <a:spcPts val="369"/>
              </a:spcAft>
              <a:buNone/>
              <a:defRPr lang="ja-JP" altLang="en-US" sz="1477">
                <a:solidFill>
                  <a:schemeClr val="tx1"/>
                </a:solidFill>
                <a:latin typeface="+mn-lt"/>
                <a:ea typeface="+mn-ea"/>
              </a:defRPr>
            </a:lvl5pPr>
          </a:lstStyle>
          <a:p>
            <a:pPr marL="0" lvl="0" defTabSz="422041"/>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1"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2"/>
            <a:ext cx="7534810" cy="2304191"/>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90" y="5715000"/>
            <a:ext cx="1172311" cy="1011490"/>
          </a:xfrm>
          <a:prstGeom prst="rect">
            <a:avLst/>
          </a:prstGeom>
        </p:spPr>
      </p:pic>
    </p:spTree>
    <p:extLst>
      <p:ext uri="{BB962C8B-B14F-4D97-AF65-F5344CB8AC3E}">
        <p14:creationId xmlns:p14="http://schemas.microsoft.com/office/powerpoint/2010/main" val="147983717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2" y="5911100"/>
            <a:ext cx="3913874" cy="295850"/>
          </a:xfrm>
        </p:spPr>
        <p:txBody>
          <a:bodyPr wrap="square" lIns="0" tIns="0" rIns="0" bIns="0" anchor="b">
            <a:spAutoFit/>
          </a:bodyPr>
          <a:lstStyle>
            <a:lvl1pPr marL="0" indent="0">
              <a:spcAft>
                <a:spcPts val="369"/>
              </a:spcAft>
              <a:buNone/>
              <a:defRPr lang="ja-JP" altLang="en-US" sz="1569" spc="138" smtClean="0">
                <a:solidFill>
                  <a:schemeClr val="bg1"/>
                </a:solidFill>
              </a:defRPr>
            </a:lvl1pPr>
            <a:lvl2pPr marL="211021" indent="0">
              <a:spcAft>
                <a:spcPts val="369"/>
              </a:spcAft>
              <a:buNone/>
              <a:defRPr lang="ja-JP" altLang="en-US" sz="1662" smtClean="0">
                <a:latin typeface="+mn-lt"/>
                <a:ea typeface="+mn-ea"/>
              </a:defRPr>
            </a:lvl2pPr>
            <a:lvl3pPr marL="633062" indent="0">
              <a:spcAft>
                <a:spcPts val="369"/>
              </a:spcAft>
              <a:buNone/>
              <a:defRPr lang="ja-JP" altLang="en-US" sz="1662" smtClean="0">
                <a:latin typeface="+mn-lt"/>
                <a:ea typeface="+mn-ea"/>
              </a:defRPr>
            </a:lvl3pPr>
            <a:lvl4pPr marL="1055103" indent="0">
              <a:spcAft>
                <a:spcPts val="369"/>
              </a:spcAft>
              <a:buNone/>
              <a:defRPr lang="ja-JP" altLang="en-US" sz="1662" smtClean="0">
                <a:latin typeface="+mn-lt"/>
                <a:ea typeface="+mn-ea"/>
              </a:defRPr>
            </a:lvl4pPr>
            <a:lvl5pPr marL="1477145" indent="0">
              <a:spcAft>
                <a:spcPts val="369"/>
              </a:spcAft>
              <a:buNone/>
              <a:defRPr lang="ja-JP" altLang="en-US" sz="1662">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1" cy="1904457"/>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6"/>
            <a:ext cx="9924454" cy="388183"/>
          </a:xfrm>
        </p:spPr>
        <p:txBody>
          <a:bodyPr wrap="square" lIns="288000">
            <a:spAutoFit/>
          </a:bodyPr>
          <a:lstStyle>
            <a:lvl1pPr marL="0" indent="0">
              <a:buNone/>
              <a:defRPr lang="ja-JP" altLang="en-US" sz="1569" spc="138" smtClean="0">
                <a:solidFill>
                  <a:schemeClr val="bg1"/>
                </a:solidFill>
              </a:defRPr>
            </a:lvl1pPr>
            <a:lvl2pPr marL="211021" indent="0">
              <a:buNone/>
              <a:defRPr lang="ja-JP" altLang="en-US" sz="1569" smtClean="0">
                <a:solidFill>
                  <a:schemeClr val="bg1"/>
                </a:solidFill>
                <a:latin typeface="+mn-lt"/>
                <a:ea typeface="+mn-ea"/>
              </a:defRPr>
            </a:lvl2pPr>
            <a:lvl3pPr marL="633062" indent="0">
              <a:buNone/>
              <a:defRPr lang="ja-JP" altLang="en-US" sz="1569" smtClean="0">
                <a:solidFill>
                  <a:schemeClr val="bg1"/>
                </a:solidFill>
                <a:latin typeface="+mn-lt"/>
                <a:ea typeface="+mn-ea"/>
              </a:defRPr>
            </a:lvl3pPr>
            <a:lvl4pPr marL="1055103" indent="0">
              <a:buNone/>
              <a:defRPr lang="ja-JP" altLang="en-US" sz="1569" smtClean="0">
                <a:solidFill>
                  <a:schemeClr val="bg1"/>
                </a:solidFill>
                <a:latin typeface="+mn-lt"/>
                <a:ea typeface="+mn-ea"/>
              </a:defRPr>
            </a:lvl4pPr>
            <a:lvl5pPr marL="1477145" indent="0">
              <a:buNone/>
              <a:defRPr lang="ja-JP" altLang="en-US" sz="1569">
                <a:solidFill>
                  <a:schemeClr val="bg1"/>
                </a:solidFill>
                <a:latin typeface="+mn-lt"/>
                <a:ea typeface="+mn-ea"/>
              </a:defRPr>
            </a:lvl5pPr>
          </a:lstStyle>
          <a:p>
            <a:pPr marL="0" lvl="0" defTabSz="422041"/>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5477174" y="317903"/>
            <a:ext cx="4017612" cy="585267"/>
          </a:xfrm>
          <a:prstGeom prst="rect">
            <a:avLst/>
          </a:prstGeom>
        </p:spPr>
      </p:pic>
    </p:spTree>
    <p:extLst>
      <p:ext uri="{BB962C8B-B14F-4D97-AF65-F5344CB8AC3E}">
        <p14:creationId xmlns:p14="http://schemas.microsoft.com/office/powerpoint/2010/main" val="140557010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65846"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61"/>
            <a:ext cx="7534810" cy="370807"/>
          </a:xfrm>
        </p:spPr>
        <p:txBody>
          <a:bodyPr wrap="square" lIns="288000">
            <a:spAutoFit/>
          </a:bodyPr>
          <a:lstStyle>
            <a:lvl1pPr marL="0" indent="0">
              <a:spcAft>
                <a:spcPts val="369"/>
              </a:spcAft>
              <a:buNone/>
              <a:defRPr lang="ja-JP" altLang="en-US" sz="1477" spc="138" smtClean="0">
                <a:solidFill>
                  <a:schemeClr val="tx1"/>
                </a:solidFill>
              </a:defRPr>
            </a:lvl1pPr>
            <a:lvl2pPr marL="211021" indent="0">
              <a:spcAft>
                <a:spcPts val="369"/>
              </a:spcAft>
              <a:buNone/>
              <a:defRPr lang="ja-JP" altLang="en-US" sz="1477" smtClean="0">
                <a:solidFill>
                  <a:schemeClr val="tx1"/>
                </a:solidFill>
                <a:latin typeface="+mn-lt"/>
                <a:ea typeface="+mn-ea"/>
              </a:defRPr>
            </a:lvl2pPr>
            <a:lvl3pPr marL="633062" indent="0">
              <a:spcAft>
                <a:spcPts val="369"/>
              </a:spcAft>
              <a:buNone/>
              <a:defRPr lang="ja-JP" altLang="en-US" sz="1477" smtClean="0">
                <a:solidFill>
                  <a:schemeClr val="tx1"/>
                </a:solidFill>
                <a:latin typeface="+mn-lt"/>
                <a:ea typeface="+mn-ea"/>
              </a:defRPr>
            </a:lvl3pPr>
            <a:lvl4pPr marL="1055103" indent="0">
              <a:spcAft>
                <a:spcPts val="369"/>
              </a:spcAft>
              <a:buNone/>
              <a:defRPr lang="ja-JP" altLang="en-US" sz="1477" smtClean="0">
                <a:solidFill>
                  <a:schemeClr val="tx1"/>
                </a:solidFill>
                <a:latin typeface="+mn-lt"/>
                <a:ea typeface="+mn-ea"/>
              </a:defRPr>
            </a:lvl4pPr>
            <a:lvl5pPr marL="1477145" indent="0">
              <a:spcAft>
                <a:spcPts val="369"/>
              </a:spcAft>
              <a:buNone/>
              <a:defRPr lang="ja-JP" altLang="en-US" sz="1477">
                <a:solidFill>
                  <a:schemeClr val="tx1"/>
                </a:solidFill>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2"/>
            <a:ext cx="7534810" cy="2304191"/>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3" name="図 2"/>
          <p:cNvPicPr>
            <a:picLocks noChangeAspect="1"/>
          </p:cNvPicPr>
          <p:nvPr userDrawn="1"/>
        </p:nvPicPr>
        <p:blipFill>
          <a:blip r:embed="rId2"/>
          <a:stretch>
            <a:fillRect/>
          </a:stretch>
        </p:blipFill>
        <p:spPr>
          <a:xfrm>
            <a:off x="8505089"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39118109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15360042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29835388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115201333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5782249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8750565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333"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167">
                <a:solidFill>
                  <a:schemeClr val="tx1">
                    <a:tint val="75000"/>
                  </a:schemeClr>
                </a:solidFill>
              </a:defRPr>
            </a:lvl1pPr>
            <a:lvl2pPr marL="495285" indent="0">
              <a:buNone/>
              <a:defRPr sz="1950">
                <a:solidFill>
                  <a:schemeClr val="tx1">
                    <a:tint val="75000"/>
                  </a:schemeClr>
                </a:solidFill>
              </a:defRPr>
            </a:lvl2pPr>
            <a:lvl3pPr marL="990570" indent="0">
              <a:buNone/>
              <a:defRPr sz="1733">
                <a:solidFill>
                  <a:schemeClr val="tx1">
                    <a:tint val="75000"/>
                  </a:schemeClr>
                </a:solidFill>
              </a:defRPr>
            </a:lvl3pPr>
            <a:lvl4pPr marL="1485854" indent="0">
              <a:buNone/>
              <a:defRPr sz="1517">
                <a:solidFill>
                  <a:schemeClr val="tx1">
                    <a:tint val="75000"/>
                  </a:schemeClr>
                </a:solidFill>
              </a:defRPr>
            </a:lvl4pPr>
            <a:lvl5pPr marL="1981139" indent="0">
              <a:buNone/>
              <a:defRPr sz="1517">
                <a:solidFill>
                  <a:schemeClr val="tx1">
                    <a:tint val="75000"/>
                  </a:schemeClr>
                </a:solidFill>
              </a:defRPr>
            </a:lvl5pPr>
            <a:lvl6pPr marL="2476424" indent="0">
              <a:buNone/>
              <a:defRPr sz="1517">
                <a:solidFill>
                  <a:schemeClr val="tx1">
                    <a:tint val="75000"/>
                  </a:schemeClr>
                </a:solidFill>
              </a:defRPr>
            </a:lvl6pPr>
            <a:lvl7pPr marL="2971709" indent="0">
              <a:buNone/>
              <a:defRPr sz="1517">
                <a:solidFill>
                  <a:schemeClr val="tx1">
                    <a:tint val="75000"/>
                  </a:schemeClr>
                </a:solidFill>
              </a:defRPr>
            </a:lvl7pPr>
            <a:lvl8pPr marL="3466993" indent="0">
              <a:buNone/>
              <a:defRPr sz="1517">
                <a:solidFill>
                  <a:schemeClr val="tx1">
                    <a:tint val="75000"/>
                  </a:schemeClr>
                </a:solidFill>
              </a:defRPr>
            </a:lvl8pPr>
            <a:lvl9pPr marL="3962278" indent="0">
              <a:buNone/>
              <a:defRPr sz="1517">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00371499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77128602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7000419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718073"/>
            <a:ext cx="3615108" cy="1879208"/>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0" lvl="0" defTabSz="422041"/>
            <a:r>
              <a:rPr kumimoji="1" lang="ja-JP" altLang="en-US"/>
              <a:t>第 </a:t>
            </a:r>
            <a:r>
              <a:rPr kumimoji="1" lang="en-US" altLang="ja-JP"/>
              <a:t>2 </a:t>
            </a:r>
            <a:r>
              <a:rPr kumimoji="1" lang="ja-JP" altLang="en-US"/>
              <a:t>レベル</a:t>
            </a:r>
          </a:p>
          <a:p>
            <a:pPr marL="0" lvl="0" defTabSz="422041"/>
            <a:r>
              <a:rPr kumimoji="1" lang="ja-JP" altLang="en-US"/>
              <a:t>第 </a:t>
            </a:r>
            <a:r>
              <a:rPr kumimoji="1" lang="en-US" altLang="ja-JP"/>
              <a:t>3 </a:t>
            </a:r>
            <a:r>
              <a:rPr kumimoji="1" lang="ja-JP" altLang="en-US"/>
              <a:t>レベル</a:t>
            </a:r>
          </a:p>
          <a:p>
            <a:pPr marL="0" lvl="0" defTabSz="422041"/>
            <a:r>
              <a:rPr kumimoji="1" lang="ja-JP" altLang="en-US"/>
              <a:t>第 </a:t>
            </a:r>
            <a:r>
              <a:rPr kumimoji="1" lang="en-US" altLang="ja-JP"/>
              <a:t>4 </a:t>
            </a:r>
            <a:r>
              <a:rPr kumimoji="1" lang="ja-JP" altLang="en-US"/>
              <a:t>レベル</a:t>
            </a:r>
          </a:p>
          <a:p>
            <a:pPr marL="0" lvl="0" defTabSz="422041"/>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58553224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420948184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80143919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7"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467"/>
            </a:lvl1pPr>
            <a:lvl2pPr>
              <a:defRPr sz="3033"/>
            </a:lvl2pPr>
            <a:lvl3pPr>
              <a:defRPr sz="2600"/>
            </a:lvl3pPr>
            <a:lvl4pPr>
              <a:defRPr sz="2167"/>
            </a:lvl4pPr>
            <a:lvl5pPr>
              <a:defRPr sz="2167"/>
            </a:lvl5pPr>
            <a:lvl6pPr>
              <a:defRPr sz="2167"/>
            </a:lvl6pPr>
            <a:lvl7pPr>
              <a:defRPr sz="2167"/>
            </a:lvl7pPr>
            <a:lvl8pPr>
              <a:defRPr sz="2167"/>
            </a:lvl8pPr>
            <a:lvl9pPr>
              <a:defRPr sz="2167"/>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37041055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7"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7"/>
            </a:lvl1pPr>
            <a:lvl2pPr marL="495285" indent="0">
              <a:buNone/>
              <a:defRPr sz="3033"/>
            </a:lvl2pPr>
            <a:lvl3pPr marL="990570" indent="0">
              <a:buNone/>
              <a:defRPr sz="2600"/>
            </a:lvl3pPr>
            <a:lvl4pPr marL="1485854" indent="0">
              <a:buNone/>
              <a:defRPr sz="2167"/>
            </a:lvl4pPr>
            <a:lvl5pPr marL="1981139" indent="0">
              <a:buNone/>
              <a:defRPr sz="2167"/>
            </a:lvl5pPr>
            <a:lvl6pPr marL="2476424" indent="0">
              <a:buNone/>
              <a:defRPr sz="2167"/>
            </a:lvl6pPr>
            <a:lvl7pPr marL="2971709" indent="0">
              <a:buNone/>
              <a:defRPr sz="2167"/>
            </a:lvl7pPr>
            <a:lvl8pPr marL="3466993" indent="0">
              <a:buNone/>
              <a:defRPr sz="2167"/>
            </a:lvl8pPr>
            <a:lvl9pPr marL="3962278" indent="0">
              <a:buNone/>
              <a:defRPr sz="2167"/>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22870360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128593444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88759297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41779231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230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5802191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48931324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5082531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967816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8069712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5788312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10270340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7796150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9777628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6520216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0733726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1"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7"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spTree>
    <p:extLst>
      <p:ext uri="{BB962C8B-B14F-4D97-AF65-F5344CB8AC3E}">
        <p14:creationId xmlns:p14="http://schemas.microsoft.com/office/powerpoint/2010/main" val="30063395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333"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167">
                <a:solidFill>
                  <a:schemeClr val="tx1">
                    <a:tint val="75000"/>
                  </a:schemeClr>
                </a:solidFill>
              </a:defRPr>
            </a:lvl1pPr>
            <a:lvl2pPr marL="495285" indent="0">
              <a:buNone/>
              <a:defRPr sz="1950">
                <a:solidFill>
                  <a:schemeClr val="tx1">
                    <a:tint val="75000"/>
                  </a:schemeClr>
                </a:solidFill>
              </a:defRPr>
            </a:lvl2pPr>
            <a:lvl3pPr marL="990570" indent="0">
              <a:buNone/>
              <a:defRPr sz="1733">
                <a:solidFill>
                  <a:schemeClr val="tx1">
                    <a:tint val="75000"/>
                  </a:schemeClr>
                </a:solidFill>
              </a:defRPr>
            </a:lvl3pPr>
            <a:lvl4pPr marL="1485854" indent="0">
              <a:buNone/>
              <a:defRPr sz="1517">
                <a:solidFill>
                  <a:schemeClr val="tx1">
                    <a:tint val="75000"/>
                  </a:schemeClr>
                </a:solidFill>
              </a:defRPr>
            </a:lvl4pPr>
            <a:lvl5pPr marL="1981139" indent="0">
              <a:buNone/>
              <a:defRPr sz="1517">
                <a:solidFill>
                  <a:schemeClr val="tx1">
                    <a:tint val="75000"/>
                  </a:schemeClr>
                </a:solidFill>
              </a:defRPr>
            </a:lvl5pPr>
            <a:lvl6pPr marL="2476424" indent="0">
              <a:buNone/>
              <a:defRPr sz="1517">
                <a:solidFill>
                  <a:schemeClr val="tx1">
                    <a:tint val="75000"/>
                  </a:schemeClr>
                </a:solidFill>
              </a:defRPr>
            </a:lvl6pPr>
            <a:lvl7pPr marL="2971709" indent="0">
              <a:buNone/>
              <a:defRPr sz="1517">
                <a:solidFill>
                  <a:schemeClr val="tx1">
                    <a:tint val="75000"/>
                  </a:schemeClr>
                </a:solidFill>
              </a:defRPr>
            </a:lvl7pPr>
            <a:lvl8pPr marL="3466993" indent="0">
              <a:buNone/>
              <a:defRPr sz="1517">
                <a:solidFill>
                  <a:schemeClr val="tx1">
                    <a:tint val="75000"/>
                  </a:schemeClr>
                </a:solidFill>
              </a:defRPr>
            </a:lvl8pPr>
            <a:lvl9pPr marL="3962278" indent="0">
              <a:buNone/>
              <a:defRPr sz="1517">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2036857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spTree>
    <p:extLst>
      <p:ext uri="{BB962C8B-B14F-4D97-AF65-F5344CB8AC3E}">
        <p14:creationId xmlns:p14="http://schemas.microsoft.com/office/powerpoint/2010/main" val="71424011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793997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7"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9801963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9077276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71017586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2"/>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3"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3" y="1552941"/>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0"/>
            <a:ext cx="9907200" cy="550884"/>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109">
              <a:spcAft>
                <a:spcPts val="1000"/>
              </a:spcAft>
            </a:pPr>
            <a:r>
              <a:rPr kumimoji="1" lang="ja-JP" altLang="en-US"/>
              <a:t>マスター テキストの書式設定</a:t>
            </a:r>
          </a:p>
        </p:txBody>
      </p:sp>
    </p:spTree>
    <p:extLst>
      <p:ext uri="{BB962C8B-B14F-4D97-AF65-F5344CB8AC3E}">
        <p14:creationId xmlns:p14="http://schemas.microsoft.com/office/powerpoint/2010/main" val="5589330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1"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176218" rIns="326533" bIns="176218"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2" y="5886479"/>
            <a:ext cx="3913874" cy="320472"/>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554" indent="0">
              <a:spcAft>
                <a:spcPts val="400"/>
              </a:spcAft>
              <a:buNone/>
              <a:defRPr lang="ja-JP" altLang="en-US" sz="1800" smtClean="0">
                <a:latin typeface="+mn-lt"/>
                <a:ea typeface="+mn-ea"/>
              </a:defRPr>
            </a:lvl2pPr>
            <a:lvl3pPr marL="685663" indent="0">
              <a:spcAft>
                <a:spcPts val="400"/>
              </a:spcAft>
              <a:buNone/>
              <a:defRPr lang="ja-JP" altLang="en-US" sz="1800" smtClean="0">
                <a:latin typeface="+mn-lt"/>
                <a:ea typeface="+mn-ea"/>
              </a:defRPr>
            </a:lvl3pPr>
            <a:lvl4pPr marL="1142771" indent="0">
              <a:spcAft>
                <a:spcPts val="400"/>
              </a:spcAft>
              <a:buNone/>
              <a:defRPr lang="ja-JP" altLang="en-US" sz="1800" smtClean="0">
                <a:latin typeface="+mn-lt"/>
                <a:ea typeface="+mn-ea"/>
              </a:defRPr>
            </a:lvl4pPr>
            <a:lvl5pPr marL="1599880" indent="0">
              <a:spcAft>
                <a:spcPts val="400"/>
              </a:spcAft>
              <a:buNone/>
              <a:defRPr lang="ja-JP" altLang="en-US" sz="1800">
                <a:latin typeface="+mn-lt"/>
                <a:ea typeface="+mn-ea"/>
              </a:defRPr>
            </a:lvl5pPr>
          </a:lstStyle>
          <a:p>
            <a:pPr marL="0" lvl="0" defTabSz="457109"/>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8"/>
            <a:ext cx="2291003" cy="318273"/>
          </a:xfrm>
          <a:prstGeom prst="rect">
            <a:avLst/>
          </a:prstGeom>
          <a:noFill/>
          <a:ln>
            <a:noFill/>
          </a:ln>
        </p:spPr>
        <p:txBody>
          <a:bodyPr wrap="none" lIns="105730" tIns="0" rIns="105730"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20"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6" y="3901925"/>
            <a:ext cx="9924453" cy="412805"/>
          </a:xfrm>
        </p:spPr>
        <p:txBody>
          <a:bodyPr wrap="square" lIns="288000">
            <a:spAutoFit/>
          </a:bodyPr>
          <a:lstStyle>
            <a:lvl1pPr marL="0" indent="0">
              <a:buNone/>
              <a:defRPr lang="ja-JP" altLang="en-US" sz="1700" spc="150" smtClean="0">
                <a:solidFill>
                  <a:schemeClr val="bg1"/>
                </a:solidFill>
              </a:defRPr>
            </a:lvl1pPr>
            <a:lvl2pPr marL="228554" indent="0">
              <a:buNone/>
              <a:defRPr lang="ja-JP" altLang="en-US" sz="1700" smtClean="0">
                <a:solidFill>
                  <a:schemeClr val="bg1"/>
                </a:solidFill>
                <a:latin typeface="+mn-lt"/>
                <a:ea typeface="+mn-ea"/>
              </a:defRPr>
            </a:lvl2pPr>
            <a:lvl3pPr marL="685663" indent="0">
              <a:buNone/>
              <a:defRPr lang="ja-JP" altLang="en-US" sz="1700" smtClean="0">
                <a:solidFill>
                  <a:schemeClr val="bg1"/>
                </a:solidFill>
                <a:latin typeface="+mn-lt"/>
                <a:ea typeface="+mn-ea"/>
              </a:defRPr>
            </a:lvl3pPr>
            <a:lvl4pPr marL="1142771" indent="0">
              <a:buNone/>
              <a:defRPr lang="ja-JP" altLang="en-US" sz="1700" smtClean="0">
                <a:solidFill>
                  <a:schemeClr val="bg1"/>
                </a:solidFill>
                <a:latin typeface="+mn-lt"/>
                <a:ea typeface="+mn-ea"/>
              </a:defRPr>
            </a:lvl4pPr>
            <a:lvl5pPr marL="1599880" indent="0">
              <a:buNone/>
              <a:defRPr lang="ja-JP" altLang="en-US" sz="1700">
                <a:solidFill>
                  <a:schemeClr val="bg1"/>
                </a:solidFill>
                <a:latin typeface="+mn-lt"/>
                <a:ea typeface="+mn-ea"/>
              </a:defRPr>
            </a:lvl5pPr>
          </a:lstStyle>
          <a:p>
            <a:pPr marL="0" lvl="0" defTabSz="457109"/>
            <a:r>
              <a:rPr kumimoji="1" lang="ja-JP" altLang="en-US"/>
              <a:t>マスター テキストの書式設定</a:t>
            </a:r>
          </a:p>
        </p:txBody>
      </p:sp>
      <p:grpSp>
        <p:nvGrpSpPr>
          <p:cNvPr id="99" name="グループ化 98"/>
          <p:cNvGrpSpPr/>
          <p:nvPr userDrawn="1"/>
        </p:nvGrpSpPr>
        <p:grpSpPr>
          <a:xfrm>
            <a:off x="5638800"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grpSp>
      <p:pic>
        <p:nvPicPr>
          <p:cNvPr id="2" name="図 1"/>
          <p:cNvPicPr>
            <a:picLocks noChangeAspect="1"/>
          </p:cNvPicPr>
          <p:nvPr userDrawn="1"/>
        </p:nvPicPr>
        <p:blipFill>
          <a:blip r:embed="rId2"/>
          <a:stretch>
            <a:fillRect/>
          </a:stretch>
        </p:blipFill>
        <p:spPr>
          <a:xfrm>
            <a:off x="5477173" y="317903"/>
            <a:ext cx="4017612" cy="585267"/>
          </a:xfrm>
          <a:prstGeom prst="rect">
            <a:avLst/>
          </a:prstGeom>
        </p:spPr>
      </p:pic>
    </p:spTree>
    <p:extLst>
      <p:ext uri="{BB962C8B-B14F-4D97-AF65-F5344CB8AC3E}">
        <p14:creationId xmlns:p14="http://schemas.microsoft.com/office/powerpoint/2010/main" val="25060152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7954" tIns="176218" rIns="326533" bIns="176218"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1" y="4042660"/>
            <a:ext cx="7534810" cy="393954"/>
          </a:xfrm>
        </p:spPr>
        <p:txBody>
          <a:bodyPr wrap="square" lIns="288000">
            <a:spAutoFit/>
          </a:bodyPr>
          <a:lstStyle>
            <a:lvl1pPr marL="0" indent="0">
              <a:spcAft>
                <a:spcPts val="400"/>
              </a:spcAft>
              <a:buNone/>
              <a:defRPr lang="ja-JP" altLang="en-US" sz="1600" spc="150" smtClean="0">
                <a:solidFill>
                  <a:schemeClr val="tx1"/>
                </a:solidFill>
              </a:defRPr>
            </a:lvl1pPr>
            <a:lvl2pPr marL="228554" indent="0">
              <a:spcAft>
                <a:spcPts val="400"/>
              </a:spcAft>
              <a:buNone/>
              <a:defRPr lang="ja-JP" altLang="en-US" sz="1600" smtClean="0">
                <a:solidFill>
                  <a:schemeClr val="tx1"/>
                </a:solidFill>
                <a:latin typeface="+mn-lt"/>
                <a:ea typeface="+mn-ea"/>
              </a:defRPr>
            </a:lvl2pPr>
            <a:lvl3pPr marL="685663" indent="0">
              <a:spcAft>
                <a:spcPts val="400"/>
              </a:spcAft>
              <a:buNone/>
              <a:defRPr lang="ja-JP" altLang="en-US" sz="1600" smtClean="0">
                <a:solidFill>
                  <a:schemeClr val="tx1"/>
                </a:solidFill>
                <a:latin typeface="+mn-lt"/>
                <a:ea typeface="+mn-ea"/>
              </a:defRPr>
            </a:lvl3pPr>
            <a:lvl4pPr marL="1142771" indent="0">
              <a:spcAft>
                <a:spcPts val="400"/>
              </a:spcAft>
              <a:buNone/>
              <a:defRPr lang="ja-JP" altLang="en-US" sz="1600" smtClean="0">
                <a:solidFill>
                  <a:schemeClr val="tx1"/>
                </a:solidFill>
                <a:latin typeface="+mn-lt"/>
                <a:ea typeface="+mn-ea"/>
              </a:defRPr>
            </a:lvl4pPr>
            <a:lvl5pPr marL="1599880" indent="0">
              <a:spcAft>
                <a:spcPts val="400"/>
              </a:spcAft>
              <a:buNone/>
              <a:defRPr lang="ja-JP" altLang="en-US" sz="1600">
                <a:solidFill>
                  <a:schemeClr val="tx1"/>
                </a:solidFill>
                <a:latin typeface="+mn-lt"/>
                <a:ea typeface="+mn-ea"/>
              </a:defRPr>
            </a:lvl5pPr>
          </a:lstStyle>
          <a:p>
            <a:pPr marL="0" lvl="0" defTabSz="457109"/>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8"/>
            <a:ext cx="2291003" cy="318273"/>
          </a:xfrm>
          <a:prstGeom prst="rect">
            <a:avLst/>
          </a:prstGeom>
          <a:noFill/>
          <a:ln>
            <a:noFill/>
          </a:ln>
        </p:spPr>
        <p:txBody>
          <a:bodyPr wrap="none" lIns="105730" tIns="0" rIns="105730"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1" y="1447802"/>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grpSp>
      <p:pic>
        <p:nvPicPr>
          <p:cNvPr id="3" name="図 2"/>
          <p:cNvPicPr>
            <a:picLocks noChangeAspect="1"/>
          </p:cNvPicPr>
          <p:nvPr userDrawn="1"/>
        </p:nvPicPr>
        <p:blipFill>
          <a:blip r:embed="rId2"/>
          <a:stretch>
            <a:fillRect/>
          </a:stretch>
        </p:blipFill>
        <p:spPr>
          <a:xfrm>
            <a:off x="8505090"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36114849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176218" rIns="326533" bIns="176218"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216257"/>
            <a:ext cx="4440062" cy="2882840"/>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831" lvl="0" indent="-342831" defTabSz="457109">
              <a:lnSpc>
                <a:spcPct val="150000"/>
              </a:lnSpc>
              <a:buFont typeface="+mj-lt"/>
              <a:buAutoNum type="arabicPeriod"/>
            </a:pPr>
            <a:r>
              <a:rPr kumimoji="1" lang="ja-JP" altLang="en-US"/>
              <a:t>マスター テキストの書式設定</a:t>
            </a:r>
          </a:p>
          <a:p>
            <a:pPr marL="342831" lvl="1" indent="-342831" defTabSz="457109">
              <a:lnSpc>
                <a:spcPct val="150000"/>
              </a:lnSpc>
              <a:buFont typeface="+mj-lt"/>
              <a:buAutoNum type="arabicPeriod"/>
            </a:pPr>
            <a:r>
              <a:rPr kumimoji="1" lang="ja-JP" altLang="en-US"/>
              <a:t>第 </a:t>
            </a:r>
            <a:r>
              <a:rPr kumimoji="1" lang="en-US" altLang="ja-JP"/>
              <a:t>2 </a:t>
            </a:r>
            <a:r>
              <a:rPr kumimoji="1" lang="ja-JP" altLang="en-US"/>
              <a:t>レベル</a:t>
            </a:r>
          </a:p>
          <a:p>
            <a:pPr marL="342831" lvl="2" indent="-342831" defTabSz="457109">
              <a:lnSpc>
                <a:spcPct val="150000"/>
              </a:lnSpc>
              <a:buFont typeface="+mj-lt"/>
              <a:buAutoNum type="arabicPeriod"/>
            </a:pPr>
            <a:r>
              <a:rPr kumimoji="1" lang="ja-JP" altLang="en-US"/>
              <a:t>第 </a:t>
            </a:r>
            <a:r>
              <a:rPr kumimoji="1" lang="en-US" altLang="ja-JP"/>
              <a:t>3 </a:t>
            </a:r>
            <a:r>
              <a:rPr kumimoji="1" lang="ja-JP" altLang="en-US"/>
              <a:t>レベル</a:t>
            </a:r>
          </a:p>
          <a:p>
            <a:pPr marL="342831" lvl="3" indent="-342831" defTabSz="457109">
              <a:lnSpc>
                <a:spcPct val="150000"/>
              </a:lnSpc>
              <a:buFont typeface="+mj-lt"/>
              <a:buAutoNum type="arabicPeriod"/>
            </a:pPr>
            <a:r>
              <a:rPr kumimoji="1" lang="ja-JP" altLang="en-US"/>
              <a:t>第 </a:t>
            </a:r>
            <a:r>
              <a:rPr kumimoji="1" lang="en-US" altLang="ja-JP"/>
              <a:t>4 </a:t>
            </a:r>
            <a:r>
              <a:rPr kumimoji="1" lang="ja-JP" altLang="en-US"/>
              <a:t>レベル</a:t>
            </a:r>
          </a:p>
          <a:p>
            <a:pPr marL="342831" lvl="4" indent="-342831" defTabSz="457109">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41397216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176218" rIns="326533" bIns="176218"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216257"/>
            <a:ext cx="4440062" cy="2882840"/>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831" lvl="0" indent="-342831" defTabSz="457109">
              <a:lnSpc>
                <a:spcPct val="150000"/>
              </a:lnSpc>
              <a:buFont typeface="+mj-lt"/>
              <a:buAutoNum type="arabicPeriod"/>
            </a:pPr>
            <a:r>
              <a:rPr kumimoji="1" lang="ja-JP" altLang="en-US"/>
              <a:t>マスター テキストの書式設定</a:t>
            </a:r>
          </a:p>
          <a:p>
            <a:pPr marL="342831" lvl="1" indent="-342831" defTabSz="457109">
              <a:lnSpc>
                <a:spcPct val="150000"/>
              </a:lnSpc>
              <a:buFont typeface="+mj-lt"/>
              <a:buAutoNum type="arabicPeriod"/>
            </a:pPr>
            <a:r>
              <a:rPr kumimoji="1" lang="ja-JP" altLang="en-US"/>
              <a:t>第 </a:t>
            </a:r>
            <a:r>
              <a:rPr kumimoji="1" lang="en-US" altLang="ja-JP"/>
              <a:t>2 </a:t>
            </a:r>
            <a:r>
              <a:rPr kumimoji="1" lang="ja-JP" altLang="en-US"/>
              <a:t>レベル</a:t>
            </a:r>
          </a:p>
          <a:p>
            <a:pPr marL="342831" lvl="2" indent="-342831" defTabSz="457109">
              <a:lnSpc>
                <a:spcPct val="150000"/>
              </a:lnSpc>
              <a:buFont typeface="+mj-lt"/>
              <a:buAutoNum type="arabicPeriod"/>
            </a:pPr>
            <a:r>
              <a:rPr kumimoji="1" lang="ja-JP" altLang="en-US"/>
              <a:t>第 </a:t>
            </a:r>
            <a:r>
              <a:rPr kumimoji="1" lang="en-US" altLang="ja-JP"/>
              <a:t>3 </a:t>
            </a:r>
            <a:r>
              <a:rPr kumimoji="1" lang="ja-JP" altLang="en-US"/>
              <a:t>レベル</a:t>
            </a:r>
          </a:p>
          <a:p>
            <a:pPr marL="342831" lvl="3" indent="-342831" defTabSz="457109">
              <a:lnSpc>
                <a:spcPct val="150000"/>
              </a:lnSpc>
              <a:buFont typeface="+mj-lt"/>
              <a:buAutoNum type="arabicPeriod"/>
            </a:pPr>
            <a:r>
              <a:rPr kumimoji="1" lang="ja-JP" altLang="en-US"/>
              <a:t>第 </a:t>
            </a:r>
            <a:r>
              <a:rPr kumimoji="1" lang="en-US" altLang="ja-JP"/>
              <a:t>4 </a:t>
            </a:r>
            <a:r>
              <a:rPr kumimoji="1" lang="ja-JP" altLang="en-US"/>
              <a:t>レベル</a:t>
            </a:r>
          </a:p>
          <a:p>
            <a:pPr marL="342831" lvl="4" indent="-342831" defTabSz="457109">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3518399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572246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326533" rIns="326533" bIns="130613"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59942" tIns="176218" rIns="326533" bIns="176218"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216257"/>
            <a:ext cx="4440062" cy="2882840"/>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831" lvl="0" indent="-342831" defTabSz="457109">
              <a:lnSpc>
                <a:spcPct val="150000"/>
              </a:lnSpc>
              <a:buFont typeface="+mj-lt"/>
              <a:buAutoNum type="arabicPeriod"/>
            </a:pPr>
            <a:r>
              <a:rPr kumimoji="1" lang="ja-JP" altLang="en-US"/>
              <a:t>マスター テキストの書式設定</a:t>
            </a:r>
          </a:p>
          <a:p>
            <a:pPr marL="342831" lvl="1" indent="-342831" defTabSz="457109">
              <a:lnSpc>
                <a:spcPct val="150000"/>
              </a:lnSpc>
              <a:buFont typeface="+mj-lt"/>
              <a:buAutoNum type="arabicPeriod"/>
            </a:pPr>
            <a:r>
              <a:rPr kumimoji="1" lang="ja-JP" altLang="en-US"/>
              <a:t>第 </a:t>
            </a:r>
            <a:r>
              <a:rPr kumimoji="1" lang="en-US" altLang="ja-JP"/>
              <a:t>2 </a:t>
            </a:r>
            <a:r>
              <a:rPr kumimoji="1" lang="ja-JP" altLang="en-US"/>
              <a:t>レベル</a:t>
            </a:r>
          </a:p>
          <a:p>
            <a:pPr marL="342831" lvl="2" indent="-342831" defTabSz="457109">
              <a:lnSpc>
                <a:spcPct val="150000"/>
              </a:lnSpc>
              <a:buFont typeface="+mj-lt"/>
              <a:buAutoNum type="arabicPeriod"/>
            </a:pPr>
            <a:r>
              <a:rPr kumimoji="1" lang="ja-JP" altLang="en-US"/>
              <a:t>第 </a:t>
            </a:r>
            <a:r>
              <a:rPr kumimoji="1" lang="en-US" altLang="ja-JP"/>
              <a:t>3 </a:t>
            </a:r>
            <a:r>
              <a:rPr kumimoji="1" lang="ja-JP" altLang="en-US"/>
              <a:t>レベル</a:t>
            </a:r>
          </a:p>
          <a:p>
            <a:pPr marL="342831" lvl="3" indent="-342831" defTabSz="457109">
              <a:lnSpc>
                <a:spcPct val="150000"/>
              </a:lnSpc>
              <a:buFont typeface="+mj-lt"/>
              <a:buAutoNum type="arabicPeriod"/>
            </a:pPr>
            <a:r>
              <a:rPr kumimoji="1" lang="ja-JP" altLang="en-US"/>
              <a:t>第 </a:t>
            </a:r>
            <a:r>
              <a:rPr kumimoji="1" lang="en-US" altLang="ja-JP"/>
              <a:t>4 </a:t>
            </a:r>
            <a:r>
              <a:rPr kumimoji="1" lang="ja-JP" altLang="en-US"/>
              <a:t>レベル</a:t>
            </a:r>
          </a:p>
          <a:p>
            <a:pPr marL="342831" lvl="4" indent="-342831" defTabSz="457109">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00"/>
            </a:p>
          </p:txBody>
        </p:sp>
      </p:gr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137355253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3791193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6910624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8293220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4601071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10057617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33005823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5465957"/>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lvl1pPr>
              <a:defRPr>
                <a:solidFill>
                  <a:schemeClr val="bg1">
                    <a:alpha val="70000"/>
                  </a:schemeClr>
                </a:solidFill>
              </a:defRPr>
            </a:lvl1p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21182632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339B2403-CA88-12F9-3FDB-E3C7B42535B3}"/>
              </a:ext>
            </a:extLst>
          </p:cNvPr>
          <p:cNvSpPr/>
          <p:nvPr userDrawn="1"/>
        </p:nvSpPr>
        <p:spPr>
          <a:xfrm>
            <a:off x="-7892" y="0"/>
            <a:ext cx="9932345" cy="3866579"/>
          </a:xfrm>
          <a:prstGeom prst="rect">
            <a:avLst/>
          </a:prstGeom>
          <a:gradFill flip="none" rotWithShape="1">
            <a:gsLst>
              <a:gs pos="0">
                <a:srgbClr val="FFFFFF"/>
              </a:gs>
              <a:gs pos="99000">
                <a:srgbClr val="F7F7F7"/>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5" name="テキスト プレースホルダー 6">
            <a:extLst>
              <a:ext uri="{FF2B5EF4-FFF2-40B4-BE49-F238E27FC236}">
                <a16:creationId xmlns:a16="http://schemas.microsoft.com/office/drawing/2014/main" id="{5428706D-90AF-5B71-CAA6-4B774D4D4EEE}"/>
              </a:ext>
            </a:extLst>
          </p:cNvPr>
          <p:cNvSpPr txBox="1">
            <a:spLocks/>
          </p:cNvSpPr>
          <p:nvPr userDrawn="1"/>
        </p:nvSpPr>
        <p:spPr>
          <a:xfrm>
            <a:off x="0" y="3885657"/>
            <a:ext cx="9906000" cy="3000118"/>
          </a:xfrm>
          <a:prstGeom prst="rect">
            <a:avLst/>
          </a:prstGeom>
          <a:pattFill prst="dkUpDiag">
            <a:fgClr>
              <a:srgbClr val="F8F8F8"/>
            </a:fgClr>
            <a:bgClr>
              <a:srgbClr val="CBCBCB"/>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 name="テキスト プレースホルダー 6">
            <a:extLst>
              <a:ext uri="{FF2B5EF4-FFF2-40B4-BE49-F238E27FC236}">
                <a16:creationId xmlns:a16="http://schemas.microsoft.com/office/drawing/2014/main" id="{68D67872-8F2B-5881-89B3-3133FAE076D8}"/>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31000">
                <a:schemeClr val="bg1"/>
              </a:gs>
              <a:gs pos="56000">
                <a:schemeClr val="bg1">
                  <a:lumMod val="85000"/>
                  <a:alpha val="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 name="テキスト プレースホルダー 14">
            <a:extLst>
              <a:ext uri="{FF2B5EF4-FFF2-40B4-BE49-F238E27FC236}">
                <a16:creationId xmlns:a16="http://schemas.microsoft.com/office/drawing/2014/main" id="{B080B8F4-826C-144A-277D-D4F0227ECF8B}"/>
              </a:ext>
            </a:extLst>
          </p:cNvPr>
          <p:cNvSpPr>
            <a:spLocks noGrp="1"/>
          </p:cNvSpPr>
          <p:nvPr>
            <p:ph type="body" sz="quarter" idx="12"/>
          </p:nvPr>
        </p:nvSpPr>
        <p:spPr>
          <a:xfrm>
            <a:off x="5620281" y="5886478"/>
            <a:ext cx="3913874" cy="320472"/>
          </a:xfrm>
        </p:spPr>
        <p:txBody>
          <a:bodyPr wrap="square" lIns="0" tIns="0" rIns="0" bIns="0" anchor="b">
            <a:spAutoFit/>
          </a:bodyPr>
          <a:lstStyle>
            <a:lvl1pPr marL="0" indent="0">
              <a:spcAft>
                <a:spcPts val="400"/>
              </a:spcAft>
              <a:buNone/>
              <a:defRPr lang="ja-JP" altLang="en-US" sz="1700" spc="150" smtClean="0">
                <a:solidFill>
                  <a:schemeClr val="tx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00" name="Date Placeholder 1">
            <a:extLst>
              <a:ext uri="{FF2B5EF4-FFF2-40B4-BE49-F238E27FC236}">
                <a16:creationId xmlns:a16="http://schemas.microsoft.com/office/drawing/2014/main" id="{25220155-E65B-0EBD-6359-6D945EFDFF82}"/>
              </a:ext>
            </a:extLst>
          </p:cNvPr>
          <p:cNvSpPr>
            <a:spLocks noGrp="1"/>
          </p:cNvSpPr>
          <p:nvPr>
            <p:ph type="dt" sz="half" idx="10"/>
          </p:nvPr>
        </p:nvSpPr>
        <p:spPr>
          <a:xfrm>
            <a:off x="5620019" y="5502275"/>
            <a:ext cx="2228850" cy="365125"/>
          </a:xfrm>
        </p:spPr>
        <p:txBody>
          <a:bodyPr/>
          <a:lstStyle>
            <a:lvl1pPr algn="l">
              <a:defRPr>
                <a:solidFill>
                  <a:schemeClr val="tx1"/>
                </a:solidFill>
              </a:defRPr>
            </a:lvl1pPr>
          </a:lstStyle>
          <a:p>
            <a:endParaRPr lang="en-US"/>
          </a:p>
        </p:txBody>
      </p:sp>
      <p:sp>
        <p:nvSpPr>
          <p:cNvPr id="101" name="Footer Placeholder 2">
            <a:extLst>
              <a:ext uri="{FF2B5EF4-FFF2-40B4-BE49-F238E27FC236}">
                <a16:creationId xmlns:a16="http://schemas.microsoft.com/office/drawing/2014/main" id="{BAC699BE-8F38-DE9D-8152-2DA7C5341755}"/>
              </a:ext>
            </a:extLst>
          </p:cNvPr>
          <p:cNvSpPr>
            <a:spLocks noGrp="1"/>
          </p:cNvSpPr>
          <p:nvPr>
            <p:ph type="ftr" sz="quarter" idx="11"/>
          </p:nvPr>
        </p:nvSpPr>
        <p:spPr>
          <a:xfrm>
            <a:off x="377683" y="6469296"/>
            <a:ext cx="3757975" cy="263263"/>
          </a:xfrm>
        </p:spPr>
        <p:txBody>
          <a:bodyPr/>
          <a:lstStyle>
            <a:lvl1pPr>
              <a:defRPr>
                <a:solidFill>
                  <a:schemeClr val="tx1">
                    <a:alpha val="90000"/>
                  </a:schemeClr>
                </a:solidFill>
              </a:defRPr>
            </a:lvl1pPr>
          </a:lstStyle>
          <a:p>
            <a:endParaRPr lang="en-US"/>
          </a:p>
        </p:txBody>
      </p:sp>
      <p:sp>
        <p:nvSpPr>
          <p:cNvPr id="102" name="タイトル 17">
            <a:extLst>
              <a:ext uri="{FF2B5EF4-FFF2-40B4-BE49-F238E27FC236}">
                <a16:creationId xmlns:a16="http://schemas.microsoft.com/office/drawing/2014/main" id="{CB92DFCA-8814-CE54-22CD-D6DA36FAA5E7}"/>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03" name="テキスト プレースホルダー 14">
            <a:extLst>
              <a:ext uri="{FF2B5EF4-FFF2-40B4-BE49-F238E27FC236}">
                <a16:creationId xmlns:a16="http://schemas.microsoft.com/office/drawing/2014/main" id="{F29860FD-E66F-1C57-A61D-8B024E5B0838}"/>
              </a:ext>
            </a:extLst>
          </p:cNvPr>
          <p:cNvSpPr>
            <a:spLocks noGrp="1"/>
          </p:cNvSpPr>
          <p:nvPr>
            <p:ph type="body" sz="quarter" idx="13"/>
          </p:nvPr>
        </p:nvSpPr>
        <p:spPr>
          <a:xfrm>
            <a:off x="0" y="3901925"/>
            <a:ext cx="9924453" cy="412805"/>
          </a:xfrm>
        </p:spPr>
        <p:txBody>
          <a:bodyPr wrap="square" lIns="288000">
            <a:spAutoFit/>
          </a:bodyPr>
          <a:lstStyle>
            <a:lvl1pPr marL="0" indent="0">
              <a:buNone/>
              <a:defRPr lang="ja-JP" altLang="en-US" sz="1700" spc="150" smtClean="0">
                <a:solidFill>
                  <a:schemeClr val="tx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pic>
        <p:nvPicPr>
          <p:cNvPr id="185" name="図 184">
            <a:extLst>
              <a:ext uri="{FF2B5EF4-FFF2-40B4-BE49-F238E27FC236}">
                <a16:creationId xmlns:a16="http://schemas.microsoft.com/office/drawing/2014/main" id="{B49781FF-54F6-8A81-2DDB-1D10742F558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grpSp>
        <p:nvGrpSpPr>
          <p:cNvPr id="4" name="グループ化 3">
            <a:extLst>
              <a:ext uri="{FF2B5EF4-FFF2-40B4-BE49-F238E27FC236}">
                <a16:creationId xmlns:a16="http://schemas.microsoft.com/office/drawing/2014/main" id="{75DCB525-6704-CF22-CF16-1C44E88D676D}"/>
              </a:ext>
            </a:extLst>
          </p:cNvPr>
          <p:cNvGrpSpPr/>
          <p:nvPr userDrawn="1"/>
        </p:nvGrpSpPr>
        <p:grpSpPr>
          <a:xfrm>
            <a:off x="5638800" y="6379733"/>
            <a:ext cx="3851369" cy="173467"/>
            <a:chOff x="900632" y="1414463"/>
            <a:chExt cx="7938089" cy="357535"/>
          </a:xfrm>
          <a:solidFill>
            <a:schemeClr val="tx1">
              <a:alpha val="89963"/>
            </a:schemeClr>
          </a:solidFill>
        </p:grpSpPr>
        <p:sp>
          <p:nvSpPr>
            <p:cNvPr id="6" name="Freeform 5">
              <a:extLst>
                <a:ext uri="{FF2B5EF4-FFF2-40B4-BE49-F238E27FC236}">
                  <a16:creationId xmlns:a16="http://schemas.microsoft.com/office/drawing/2014/main" id="{326E66AC-C819-36C8-2E16-FA9A818BEDE1}"/>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Freeform 6">
              <a:extLst>
                <a:ext uri="{FF2B5EF4-FFF2-40B4-BE49-F238E27FC236}">
                  <a16:creationId xmlns:a16="http://schemas.microsoft.com/office/drawing/2014/main" id="{40C06BC6-F23E-B349-707F-C6DA6F6075A8}"/>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a:extLst>
                <a:ext uri="{FF2B5EF4-FFF2-40B4-BE49-F238E27FC236}">
                  <a16:creationId xmlns:a16="http://schemas.microsoft.com/office/drawing/2014/main" id="{BBDB93EC-4CC1-A7AF-EB5C-E9108E68E76E}"/>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8">
              <a:extLst>
                <a:ext uri="{FF2B5EF4-FFF2-40B4-BE49-F238E27FC236}">
                  <a16:creationId xmlns:a16="http://schemas.microsoft.com/office/drawing/2014/main" id="{C20547C5-E064-7CED-2D82-983A89958D37}"/>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9">
              <a:extLst>
                <a:ext uri="{FF2B5EF4-FFF2-40B4-BE49-F238E27FC236}">
                  <a16:creationId xmlns:a16="http://schemas.microsoft.com/office/drawing/2014/main" id="{95B9EC77-EB58-EADD-A389-ED5EB5B96241}"/>
                </a:ext>
              </a:extLst>
            </p:cNvPr>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0">
              <a:extLst>
                <a:ext uri="{FF2B5EF4-FFF2-40B4-BE49-F238E27FC236}">
                  <a16:creationId xmlns:a16="http://schemas.microsoft.com/office/drawing/2014/main" id="{21EC7A87-E6E2-2A3C-BD0D-A8CC4DF6DF59}"/>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11">
              <a:extLst>
                <a:ext uri="{FF2B5EF4-FFF2-40B4-BE49-F238E27FC236}">
                  <a16:creationId xmlns:a16="http://schemas.microsoft.com/office/drawing/2014/main" id="{4304A1C8-300E-A321-8E69-355A75F5450E}"/>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12">
              <a:extLst>
                <a:ext uri="{FF2B5EF4-FFF2-40B4-BE49-F238E27FC236}">
                  <a16:creationId xmlns:a16="http://schemas.microsoft.com/office/drawing/2014/main" id="{A3365418-5FE6-872F-0A5C-21E317C730B8}"/>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3">
              <a:extLst>
                <a:ext uri="{FF2B5EF4-FFF2-40B4-BE49-F238E27FC236}">
                  <a16:creationId xmlns:a16="http://schemas.microsoft.com/office/drawing/2014/main" id="{4BE58674-9B6A-74BF-0427-B85D9128302A}"/>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4">
              <a:extLst>
                <a:ext uri="{FF2B5EF4-FFF2-40B4-BE49-F238E27FC236}">
                  <a16:creationId xmlns:a16="http://schemas.microsoft.com/office/drawing/2014/main" id="{96041F5F-7B2D-AA30-56FA-90D3ADC65818}"/>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5">
              <a:extLst>
                <a:ext uri="{FF2B5EF4-FFF2-40B4-BE49-F238E27FC236}">
                  <a16:creationId xmlns:a16="http://schemas.microsoft.com/office/drawing/2014/main" id="{0EFF6AA0-34D4-B825-FE35-36032DA61DA6}"/>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6">
              <a:extLst>
                <a:ext uri="{FF2B5EF4-FFF2-40B4-BE49-F238E27FC236}">
                  <a16:creationId xmlns:a16="http://schemas.microsoft.com/office/drawing/2014/main" id="{E53C9118-8050-3576-7AF5-88E528D5B6EC}"/>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7">
              <a:extLst>
                <a:ext uri="{FF2B5EF4-FFF2-40B4-BE49-F238E27FC236}">
                  <a16:creationId xmlns:a16="http://schemas.microsoft.com/office/drawing/2014/main" id="{79824502-C86C-42B7-F0FD-85713F721E20}"/>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8">
              <a:extLst>
                <a:ext uri="{FF2B5EF4-FFF2-40B4-BE49-F238E27FC236}">
                  <a16:creationId xmlns:a16="http://schemas.microsoft.com/office/drawing/2014/main" id="{DE088146-9570-F3F4-B157-1754217193EA}"/>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9">
              <a:extLst>
                <a:ext uri="{FF2B5EF4-FFF2-40B4-BE49-F238E27FC236}">
                  <a16:creationId xmlns:a16="http://schemas.microsoft.com/office/drawing/2014/main" id="{BD1C882A-5CA7-69B6-9B46-877B877E661D}"/>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20">
              <a:extLst>
                <a:ext uri="{FF2B5EF4-FFF2-40B4-BE49-F238E27FC236}">
                  <a16:creationId xmlns:a16="http://schemas.microsoft.com/office/drawing/2014/main" id="{F64BEBD9-ED70-3A67-5AD2-0B3A395C3C64}"/>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21">
              <a:extLst>
                <a:ext uri="{FF2B5EF4-FFF2-40B4-BE49-F238E27FC236}">
                  <a16:creationId xmlns:a16="http://schemas.microsoft.com/office/drawing/2014/main" id="{D460DEE9-1027-A0DF-0C7E-4E19B8F58C9C}"/>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22">
              <a:extLst>
                <a:ext uri="{FF2B5EF4-FFF2-40B4-BE49-F238E27FC236}">
                  <a16:creationId xmlns:a16="http://schemas.microsoft.com/office/drawing/2014/main" id="{396716A2-387B-6F48-AA74-D0A1E1FBF59C}"/>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23">
              <a:extLst>
                <a:ext uri="{FF2B5EF4-FFF2-40B4-BE49-F238E27FC236}">
                  <a16:creationId xmlns:a16="http://schemas.microsoft.com/office/drawing/2014/main" id="{755E6F8D-D515-9625-074D-6C1ED96F57A0}"/>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4">
              <a:extLst>
                <a:ext uri="{FF2B5EF4-FFF2-40B4-BE49-F238E27FC236}">
                  <a16:creationId xmlns:a16="http://schemas.microsoft.com/office/drawing/2014/main" id="{EDA0AF67-1729-22C2-38B0-866BF0D891CD}"/>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5">
              <a:extLst>
                <a:ext uri="{FF2B5EF4-FFF2-40B4-BE49-F238E27FC236}">
                  <a16:creationId xmlns:a16="http://schemas.microsoft.com/office/drawing/2014/main" id="{26E1BF95-071A-B2D0-E378-253BC799ED9A}"/>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6">
              <a:extLst>
                <a:ext uri="{FF2B5EF4-FFF2-40B4-BE49-F238E27FC236}">
                  <a16:creationId xmlns:a16="http://schemas.microsoft.com/office/drawing/2014/main" id="{E88EF8E5-0FD3-EC75-73BF-5FB07C862931}"/>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7">
              <a:extLst>
                <a:ext uri="{FF2B5EF4-FFF2-40B4-BE49-F238E27FC236}">
                  <a16:creationId xmlns:a16="http://schemas.microsoft.com/office/drawing/2014/main" id="{C56621CD-6598-6BFE-EE87-7B195C68AA0C}"/>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8">
              <a:extLst>
                <a:ext uri="{FF2B5EF4-FFF2-40B4-BE49-F238E27FC236}">
                  <a16:creationId xmlns:a16="http://schemas.microsoft.com/office/drawing/2014/main" id="{69F6E39B-88AB-6335-E32E-F118DE208082}"/>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9">
              <a:extLst>
                <a:ext uri="{FF2B5EF4-FFF2-40B4-BE49-F238E27FC236}">
                  <a16:creationId xmlns:a16="http://schemas.microsoft.com/office/drawing/2014/main" id="{7AF6A309-234B-A971-14D6-E575CCB60F05}"/>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30">
              <a:extLst>
                <a:ext uri="{FF2B5EF4-FFF2-40B4-BE49-F238E27FC236}">
                  <a16:creationId xmlns:a16="http://schemas.microsoft.com/office/drawing/2014/main" id="{C714193A-0B40-D036-A3FC-EAE2A95CD20A}"/>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31">
              <a:extLst>
                <a:ext uri="{FF2B5EF4-FFF2-40B4-BE49-F238E27FC236}">
                  <a16:creationId xmlns:a16="http://schemas.microsoft.com/office/drawing/2014/main" id="{19F28444-8BDA-E43C-C6F0-CB2AA8AA5395}"/>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32">
              <a:extLst>
                <a:ext uri="{FF2B5EF4-FFF2-40B4-BE49-F238E27FC236}">
                  <a16:creationId xmlns:a16="http://schemas.microsoft.com/office/drawing/2014/main" id="{6CF0D6C9-E306-181C-73FF-F459216518CD}"/>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33">
              <a:extLst>
                <a:ext uri="{FF2B5EF4-FFF2-40B4-BE49-F238E27FC236}">
                  <a16:creationId xmlns:a16="http://schemas.microsoft.com/office/drawing/2014/main" id="{6AA2C5A8-B4EE-51BC-0296-D6FE44F86C74}"/>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34">
              <a:extLst>
                <a:ext uri="{FF2B5EF4-FFF2-40B4-BE49-F238E27FC236}">
                  <a16:creationId xmlns:a16="http://schemas.microsoft.com/office/drawing/2014/main" id="{C088F2F3-F1F7-2CFD-D648-C6431A5E0E68}"/>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35">
              <a:extLst>
                <a:ext uri="{FF2B5EF4-FFF2-40B4-BE49-F238E27FC236}">
                  <a16:creationId xmlns:a16="http://schemas.microsoft.com/office/drawing/2014/main" id="{2305C639-DC68-62E8-9242-F2DBDB8F1261}"/>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6">
              <a:extLst>
                <a:ext uri="{FF2B5EF4-FFF2-40B4-BE49-F238E27FC236}">
                  <a16:creationId xmlns:a16="http://schemas.microsoft.com/office/drawing/2014/main" id="{B996C252-6CCB-AD32-B26B-2D57D874D276}"/>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37">
              <a:extLst>
                <a:ext uri="{FF2B5EF4-FFF2-40B4-BE49-F238E27FC236}">
                  <a16:creationId xmlns:a16="http://schemas.microsoft.com/office/drawing/2014/main" id="{D82AA6D7-A1FF-73B6-AB93-B57A576E4A4B}"/>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8">
              <a:extLst>
                <a:ext uri="{FF2B5EF4-FFF2-40B4-BE49-F238E27FC236}">
                  <a16:creationId xmlns:a16="http://schemas.microsoft.com/office/drawing/2014/main" id="{1E8BCDA6-9661-38A9-1AC2-943F4F8DAFEA}"/>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9">
              <a:extLst>
                <a:ext uri="{FF2B5EF4-FFF2-40B4-BE49-F238E27FC236}">
                  <a16:creationId xmlns:a16="http://schemas.microsoft.com/office/drawing/2014/main" id="{6B9CF542-F696-9AA4-FAE3-A70F0DF88F48}"/>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40">
              <a:extLst>
                <a:ext uri="{FF2B5EF4-FFF2-40B4-BE49-F238E27FC236}">
                  <a16:creationId xmlns:a16="http://schemas.microsoft.com/office/drawing/2014/main" id="{FFC7A7CD-85C1-7EDE-7E66-75C1EE7A4A16}"/>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41">
              <a:extLst>
                <a:ext uri="{FF2B5EF4-FFF2-40B4-BE49-F238E27FC236}">
                  <a16:creationId xmlns:a16="http://schemas.microsoft.com/office/drawing/2014/main" id="{65507E5F-E206-340B-70EE-DAD64B4631E3}"/>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42">
              <a:extLst>
                <a:ext uri="{FF2B5EF4-FFF2-40B4-BE49-F238E27FC236}">
                  <a16:creationId xmlns:a16="http://schemas.microsoft.com/office/drawing/2014/main" id="{5BDED0DB-628E-5EFA-9F32-223C468EA71E}"/>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43">
              <a:extLst>
                <a:ext uri="{FF2B5EF4-FFF2-40B4-BE49-F238E27FC236}">
                  <a16:creationId xmlns:a16="http://schemas.microsoft.com/office/drawing/2014/main" id="{9FA11370-6C6F-A1DC-F261-A1DB7821304A}"/>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44">
              <a:extLst>
                <a:ext uri="{FF2B5EF4-FFF2-40B4-BE49-F238E27FC236}">
                  <a16:creationId xmlns:a16="http://schemas.microsoft.com/office/drawing/2014/main" id="{CCC937A7-4D7D-1071-06C4-2C3DDDAC5927}"/>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45">
              <a:extLst>
                <a:ext uri="{FF2B5EF4-FFF2-40B4-BE49-F238E27FC236}">
                  <a16:creationId xmlns:a16="http://schemas.microsoft.com/office/drawing/2014/main" id="{F92F4A88-E06D-A9A3-9AA7-508EF6F3A752}"/>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46">
              <a:extLst>
                <a:ext uri="{FF2B5EF4-FFF2-40B4-BE49-F238E27FC236}">
                  <a16:creationId xmlns:a16="http://schemas.microsoft.com/office/drawing/2014/main" id="{C17491A0-4C9F-E6AF-3C56-5F44857D758A}"/>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47">
              <a:extLst>
                <a:ext uri="{FF2B5EF4-FFF2-40B4-BE49-F238E27FC236}">
                  <a16:creationId xmlns:a16="http://schemas.microsoft.com/office/drawing/2014/main" id="{770D0D65-068E-27BF-0BE2-5F234115CD44}"/>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8">
              <a:extLst>
                <a:ext uri="{FF2B5EF4-FFF2-40B4-BE49-F238E27FC236}">
                  <a16:creationId xmlns:a16="http://schemas.microsoft.com/office/drawing/2014/main" id="{C1C05037-3DA8-C767-CC4F-D2FBD1B439C6}"/>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50">
              <a:extLst>
                <a:ext uri="{FF2B5EF4-FFF2-40B4-BE49-F238E27FC236}">
                  <a16:creationId xmlns:a16="http://schemas.microsoft.com/office/drawing/2014/main" id="{691ADADB-9472-1B3F-B29F-2337ED323915}"/>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51">
              <a:extLst>
                <a:ext uri="{FF2B5EF4-FFF2-40B4-BE49-F238E27FC236}">
                  <a16:creationId xmlns:a16="http://schemas.microsoft.com/office/drawing/2014/main" id="{1FAF27AC-2D95-2F1C-F048-2100F17452AC}"/>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52">
              <a:extLst>
                <a:ext uri="{FF2B5EF4-FFF2-40B4-BE49-F238E27FC236}">
                  <a16:creationId xmlns:a16="http://schemas.microsoft.com/office/drawing/2014/main" id="{1177C61D-8C9B-357B-9F19-2BC3A72CADFE}"/>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53">
              <a:extLst>
                <a:ext uri="{FF2B5EF4-FFF2-40B4-BE49-F238E27FC236}">
                  <a16:creationId xmlns:a16="http://schemas.microsoft.com/office/drawing/2014/main" id="{0B1D54AC-3482-48A3-00F4-53079D1A33CB}"/>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54">
              <a:extLst>
                <a:ext uri="{FF2B5EF4-FFF2-40B4-BE49-F238E27FC236}">
                  <a16:creationId xmlns:a16="http://schemas.microsoft.com/office/drawing/2014/main" id="{2E4BAC3B-1100-25CB-F126-10E7659169A9}"/>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55">
              <a:extLst>
                <a:ext uri="{FF2B5EF4-FFF2-40B4-BE49-F238E27FC236}">
                  <a16:creationId xmlns:a16="http://schemas.microsoft.com/office/drawing/2014/main" id="{8677FB91-4A75-779A-3745-8B53D843F3D4}"/>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56">
              <a:extLst>
                <a:ext uri="{FF2B5EF4-FFF2-40B4-BE49-F238E27FC236}">
                  <a16:creationId xmlns:a16="http://schemas.microsoft.com/office/drawing/2014/main" id="{7427EF6B-95AE-A057-DE53-34EF451FAA6B}"/>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57">
              <a:extLst>
                <a:ext uri="{FF2B5EF4-FFF2-40B4-BE49-F238E27FC236}">
                  <a16:creationId xmlns:a16="http://schemas.microsoft.com/office/drawing/2014/main" id="{3E82EFB7-3CC9-8573-2BAA-4C18072AA11D}"/>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58">
              <a:extLst>
                <a:ext uri="{FF2B5EF4-FFF2-40B4-BE49-F238E27FC236}">
                  <a16:creationId xmlns:a16="http://schemas.microsoft.com/office/drawing/2014/main" id="{912ACBB6-4CAA-E077-7C92-355D4F225F05}"/>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9">
              <a:extLst>
                <a:ext uri="{FF2B5EF4-FFF2-40B4-BE49-F238E27FC236}">
                  <a16:creationId xmlns:a16="http://schemas.microsoft.com/office/drawing/2014/main" id="{BFE5A20A-FDB4-F8C5-CCC2-C8501925A27D}"/>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60">
              <a:extLst>
                <a:ext uri="{FF2B5EF4-FFF2-40B4-BE49-F238E27FC236}">
                  <a16:creationId xmlns:a16="http://schemas.microsoft.com/office/drawing/2014/main" id="{45415270-64C9-A09B-29A6-4AC633EE7986}"/>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61">
              <a:extLst>
                <a:ext uri="{FF2B5EF4-FFF2-40B4-BE49-F238E27FC236}">
                  <a16:creationId xmlns:a16="http://schemas.microsoft.com/office/drawing/2014/main" id="{98A487AE-DE2B-677C-E615-A12275463CFC}"/>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62">
              <a:extLst>
                <a:ext uri="{FF2B5EF4-FFF2-40B4-BE49-F238E27FC236}">
                  <a16:creationId xmlns:a16="http://schemas.microsoft.com/office/drawing/2014/main" id="{7CF73034-9E21-1841-48C3-898EF1C0E013}"/>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63">
              <a:extLst>
                <a:ext uri="{FF2B5EF4-FFF2-40B4-BE49-F238E27FC236}">
                  <a16:creationId xmlns:a16="http://schemas.microsoft.com/office/drawing/2014/main" id="{D869F5CB-5932-F901-F2D3-BED83729E4EC}"/>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64">
              <a:extLst>
                <a:ext uri="{FF2B5EF4-FFF2-40B4-BE49-F238E27FC236}">
                  <a16:creationId xmlns:a16="http://schemas.microsoft.com/office/drawing/2014/main" id="{85F147AB-CDC4-3445-9504-6E7485B3E8CA}"/>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65">
              <a:extLst>
                <a:ext uri="{FF2B5EF4-FFF2-40B4-BE49-F238E27FC236}">
                  <a16:creationId xmlns:a16="http://schemas.microsoft.com/office/drawing/2014/main" id="{F58D563B-8034-446B-DAEF-2473840C563A}"/>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66">
              <a:extLst>
                <a:ext uri="{FF2B5EF4-FFF2-40B4-BE49-F238E27FC236}">
                  <a16:creationId xmlns:a16="http://schemas.microsoft.com/office/drawing/2014/main" id="{78C4D897-7C98-F08E-45C5-32C843A98B9E}"/>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67">
              <a:extLst>
                <a:ext uri="{FF2B5EF4-FFF2-40B4-BE49-F238E27FC236}">
                  <a16:creationId xmlns:a16="http://schemas.microsoft.com/office/drawing/2014/main" id="{564EAC05-C1D3-19F2-A17D-8940911B5C84}"/>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68">
              <a:extLst>
                <a:ext uri="{FF2B5EF4-FFF2-40B4-BE49-F238E27FC236}">
                  <a16:creationId xmlns:a16="http://schemas.microsoft.com/office/drawing/2014/main" id="{E4B2356D-EE18-4BC2-FB53-4FB7B2E7D704}"/>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9">
              <a:extLst>
                <a:ext uri="{FF2B5EF4-FFF2-40B4-BE49-F238E27FC236}">
                  <a16:creationId xmlns:a16="http://schemas.microsoft.com/office/drawing/2014/main" id="{953C2BE2-07D7-A53C-3843-EF150E5C18E6}"/>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70">
              <a:extLst>
                <a:ext uri="{FF2B5EF4-FFF2-40B4-BE49-F238E27FC236}">
                  <a16:creationId xmlns:a16="http://schemas.microsoft.com/office/drawing/2014/main" id="{ADCC8B33-E58E-F485-7831-A299B4BA4762}"/>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71">
              <a:extLst>
                <a:ext uri="{FF2B5EF4-FFF2-40B4-BE49-F238E27FC236}">
                  <a16:creationId xmlns:a16="http://schemas.microsoft.com/office/drawing/2014/main" id="{E006CBE8-FD91-F284-E08D-58E1FDF163AE}"/>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72">
              <a:extLst>
                <a:ext uri="{FF2B5EF4-FFF2-40B4-BE49-F238E27FC236}">
                  <a16:creationId xmlns:a16="http://schemas.microsoft.com/office/drawing/2014/main" id="{1BB61D7F-C516-7748-EE43-3DBCA72CA61A}"/>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73">
              <a:extLst>
                <a:ext uri="{FF2B5EF4-FFF2-40B4-BE49-F238E27FC236}">
                  <a16:creationId xmlns:a16="http://schemas.microsoft.com/office/drawing/2014/main" id="{1F39E365-F8B8-1176-9FAA-BCE65DD956E2}"/>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74">
              <a:extLst>
                <a:ext uri="{FF2B5EF4-FFF2-40B4-BE49-F238E27FC236}">
                  <a16:creationId xmlns:a16="http://schemas.microsoft.com/office/drawing/2014/main" id="{883C5420-5D5A-664F-DC4F-8AED1CADCBFE}"/>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75">
              <a:extLst>
                <a:ext uri="{FF2B5EF4-FFF2-40B4-BE49-F238E27FC236}">
                  <a16:creationId xmlns:a16="http://schemas.microsoft.com/office/drawing/2014/main" id="{DE01D303-FDC0-94B3-E377-FBD242C82862}"/>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76">
              <a:extLst>
                <a:ext uri="{FF2B5EF4-FFF2-40B4-BE49-F238E27FC236}">
                  <a16:creationId xmlns:a16="http://schemas.microsoft.com/office/drawing/2014/main" id="{46437471-0283-9C14-4D83-05232952BA00}"/>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77">
              <a:extLst>
                <a:ext uri="{FF2B5EF4-FFF2-40B4-BE49-F238E27FC236}">
                  <a16:creationId xmlns:a16="http://schemas.microsoft.com/office/drawing/2014/main" id="{34BB621A-1D96-893D-3629-6A23C7E4100C}"/>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78">
              <a:extLst>
                <a:ext uri="{FF2B5EF4-FFF2-40B4-BE49-F238E27FC236}">
                  <a16:creationId xmlns:a16="http://schemas.microsoft.com/office/drawing/2014/main" id="{CCCABCBA-104E-5F91-3AC0-42E43FDAAFFD}"/>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9">
              <a:extLst>
                <a:ext uri="{FF2B5EF4-FFF2-40B4-BE49-F238E27FC236}">
                  <a16:creationId xmlns:a16="http://schemas.microsoft.com/office/drawing/2014/main" id="{D721432D-F360-A0CB-A546-05EA322BCB49}"/>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80">
              <a:extLst>
                <a:ext uri="{FF2B5EF4-FFF2-40B4-BE49-F238E27FC236}">
                  <a16:creationId xmlns:a16="http://schemas.microsoft.com/office/drawing/2014/main" id="{345A91FC-D59D-EEB0-0E10-37A4A47B8844}"/>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81">
              <a:extLst>
                <a:ext uri="{FF2B5EF4-FFF2-40B4-BE49-F238E27FC236}">
                  <a16:creationId xmlns:a16="http://schemas.microsoft.com/office/drawing/2014/main" id="{2DEBD0F7-71F2-FC1B-8038-0790A6C7E1C0}"/>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82">
              <a:extLst>
                <a:ext uri="{FF2B5EF4-FFF2-40B4-BE49-F238E27FC236}">
                  <a16:creationId xmlns:a16="http://schemas.microsoft.com/office/drawing/2014/main" id="{1335A0CF-26F8-BF99-C174-07AD7590B671}"/>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83">
              <a:extLst>
                <a:ext uri="{FF2B5EF4-FFF2-40B4-BE49-F238E27FC236}">
                  <a16:creationId xmlns:a16="http://schemas.microsoft.com/office/drawing/2014/main" id="{F025D8B0-01B8-E9C3-CB98-8DD55182FEAE}"/>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84">
              <a:extLst>
                <a:ext uri="{FF2B5EF4-FFF2-40B4-BE49-F238E27FC236}">
                  <a16:creationId xmlns:a16="http://schemas.microsoft.com/office/drawing/2014/main" id="{3F70FC20-ED08-AC70-DFEA-66AB8F524335}"/>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1867252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表紙3">
    <p:spTree>
      <p:nvGrpSpPr>
        <p:cNvPr id="1" name=""/>
        <p:cNvGrpSpPr/>
        <p:nvPr/>
      </p:nvGrpSpPr>
      <p:grpSpPr>
        <a:xfrm>
          <a:off x="0" y="0"/>
          <a:ext cx="0" cy="0"/>
          <a:chOff x="0" y="0"/>
          <a:chExt cx="0" cy="0"/>
        </a:xfrm>
      </p:grpSpPr>
      <p:sp>
        <p:nvSpPr>
          <p:cNvPr id="5" name="テキスト プレースホルダー 6">
            <a:extLst>
              <a:ext uri="{FF2B5EF4-FFF2-40B4-BE49-F238E27FC236}">
                <a16:creationId xmlns:a16="http://schemas.microsoft.com/office/drawing/2014/main" id="{3B36474D-21DE-E4C0-CF5A-FA30FAD64C6E}"/>
              </a:ext>
            </a:extLst>
          </p:cNvPr>
          <p:cNvSpPr txBox="1">
            <a:spLocks/>
          </p:cNvSpPr>
          <p:nvPr userDrawn="1"/>
        </p:nvSpPr>
        <p:spPr>
          <a:xfrm>
            <a:off x="0" y="6030001"/>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 name="テキスト プレースホルダー 6">
            <a:extLst>
              <a:ext uri="{FF2B5EF4-FFF2-40B4-BE49-F238E27FC236}">
                <a16:creationId xmlns:a16="http://schemas.microsoft.com/office/drawing/2014/main" id="{7176AC25-B952-8A18-453D-BA4D2AA4E3B4}"/>
              </a:ext>
            </a:extLst>
          </p:cNvPr>
          <p:cNvSpPr txBox="1">
            <a:spLocks/>
          </p:cNvSpPr>
          <p:nvPr userDrawn="1"/>
        </p:nvSpPr>
        <p:spPr>
          <a:xfrm>
            <a:off x="6019800" y="603000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0" y="1"/>
            <a:ext cx="9923980" cy="6027996"/>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257800"/>
            <a:ext cx="3913874" cy="320472"/>
          </a:xfrm>
        </p:spPr>
        <p:txBody>
          <a:bodyPr wrap="square" lIns="0" tIns="0" rIns="0" bIns="0" anchor="b">
            <a:spAutoFit/>
          </a:bodyPr>
          <a:lstStyle>
            <a:lvl1pPr marL="0" indent="0">
              <a:spcAft>
                <a:spcPts val="400"/>
              </a:spcAft>
              <a:buNone/>
              <a:defRPr lang="ja-JP" altLang="en-US" sz="1700" spc="150" smtClean="0">
                <a:solidFill>
                  <a:schemeClr val="tx1">
                    <a:lumMod val="75000"/>
                    <a:lumOff val="25000"/>
                  </a:schemeClr>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solidFill>
                  <a:schemeClr val="tx1">
                    <a:lumMod val="75000"/>
                    <a:lumOff val="25000"/>
                  </a:schemeClr>
                </a:solidFil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lvl1pPr>
              <a:defRPr>
                <a:solidFill>
                  <a:schemeClr val="bg1">
                    <a:alpha val="70000"/>
                  </a:schemeClr>
                </a:solidFill>
              </a:defRPr>
            </a:lvl1p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30595"/>
            <a:ext cx="9924453" cy="412805"/>
          </a:xfrm>
        </p:spPr>
        <p:txBody>
          <a:bodyPr wrap="square" lIns="288000">
            <a:spAutoFit/>
          </a:bodyPr>
          <a:lstStyle>
            <a:lvl1pPr marL="0" indent="0">
              <a:buNone/>
              <a:defRPr lang="ja-JP" altLang="en-US" sz="1700" spc="150" smtClean="0">
                <a:solidFill>
                  <a:schemeClr val="tx1">
                    <a:lumMod val="75000"/>
                    <a:lumOff val="25000"/>
                  </a:schemeClr>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9938470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1381323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中表紙1">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9476266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中表紙2">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D6E428EF-996A-5B69-331F-D8E1EC2F8790}"/>
              </a:ext>
            </a:extLst>
          </p:cNvPr>
          <p:cNvSpPr/>
          <p:nvPr userDrawn="1"/>
        </p:nvSpPr>
        <p:spPr>
          <a:xfrm>
            <a:off x="2362200" y="0"/>
            <a:ext cx="7543799" cy="6854972"/>
          </a:xfrm>
          <a:prstGeom prst="rect">
            <a:avLst/>
          </a:prstGeom>
          <a:gradFill flip="none" rotWithShape="1">
            <a:gsLst>
              <a:gs pos="0">
                <a:schemeClr val="bg1"/>
              </a:gs>
              <a:gs pos="99000">
                <a:schemeClr val="bg1">
                  <a:lumMod val="95000"/>
                  <a:alpha val="30014"/>
                </a:scheme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pic>
        <p:nvPicPr>
          <p:cNvPr id="2" name="図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
        <p:nvSpPr>
          <p:cNvPr id="254" name="テキスト プレースホルダー 6">
            <a:extLst>
              <a:ext uri="{FF2B5EF4-FFF2-40B4-BE49-F238E27FC236}">
                <a16:creationId xmlns:a16="http://schemas.microsoft.com/office/drawing/2014/main" id="{7FF537BE-B245-A631-EFE1-939AB316497E}"/>
              </a:ext>
            </a:extLst>
          </p:cNvPr>
          <p:cNvSpPr txBox="1">
            <a:spLocks/>
          </p:cNvSpPr>
          <p:nvPr userDrawn="1"/>
        </p:nvSpPr>
        <p:spPr>
          <a:xfrm>
            <a:off x="0" y="0"/>
            <a:ext cx="2362200" cy="6854973"/>
          </a:xfrm>
          <a:prstGeom prst="rect">
            <a:avLst/>
          </a:prstGeom>
          <a:pattFill prst="dkUpDiag">
            <a:fgClr>
              <a:srgbClr val="CBCBCB"/>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255" name="グループ化 254">
            <a:extLst>
              <a:ext uri="{FF2B5EF4-FFF2-40B4-BE49-F238E27FC236}">
                <a16:creationId xmlns:a16="http://schemas.microsoft.com/office/drawing/2014/main" id="{9419D7C9-9D04-302B-DDE0-085F575D6906}"/>
              </a:ext>
            </a:extLst>
          </p:cNvPr>
          <p:cNvGrpSpPr/>
          <p:nvPr userDrawn="1"/>
        </p:nvGrpSpPr>
        <p:grpSpPr>
          <a:xfrm rot="16200000">
            <a:off x="-1117606" y="1574806"/>
            <a:ext cx="2819400" cy="126987"/>
            <a:chOff x="900632" y="1414463"/>
            <a:chExt cx="7938089" cy="357535"/>
          </a:xfrm>
          <a:solidFill>
            <a:schemeClr val="tx1">
              <a:lumMod val="50000"/>
              <a:lumOff val="50000"/>
            </a:schemeClr>
          </a:solidFill>
        </p:grpSpPr>
        <p:sp>
          <p:nvSpPr>
            <p:cNvPr id="256" name="Freeform 5">
              <a:extLst>
                <a:ext uri="{FF2B5EF4-FFF2-40B4-BE49-F238E27FC236}">
                  <a16:creationId xmlns:a16="http://schemas.microsoft.com/office/drawing/2014/main" id="{94B07853-9F1C-FD5C-2CBC-8D6CF81EEE5B}"/>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6">
              <a:extLst>
                <a:ext uri="{FF2B5EF4-FFF2-40B4-BE49-F238E27FC236}">
                  <a16:creationId xmlns:a16="http://schemas.microsoft.com/office/drawing/2014/main" id="{1587B4BB-6153-D9EC-4340-73C1093C28BC}"/>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7">
              <a:extLst>
                <a:ext uri="{FF2B5EF4-FFF2-40B4-BE49-F238E27FC236}">
                  <a16:creationId xmlns:a16="http://schemas.microsoft.com/office/drawing/2014/main" id="{E6E40E46-E33C-2360-1E7B-C9DF0BD40F26}"/>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8">
              <a:extLst>
                <a:ext uri="{FF2B5EF4-FFF2-40B4-BE49-F238E27FC236}">
                  <a16:creationId xmlns:a16="http://schemas.microsoft.com/office/drawing/2014/main" id="{01B7CED6-9E5B-A954-DB71-85AFECA0B352}"/>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9">
              <a:extLst>
                <a:ext uri="{FF2B5EF4-FFF2-40B4-BE49-F238E27FC236}">
                  <a16:creationId xmlns:a16="http://schemas.microsoft.com/office/drawing/2014/main" id="{44D33C2E-2C14-772F-C630-EDC10E0196B9}"/>
                </a:ext>
              </a:extLst>
            </p:cNvPr>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10">
              <a:extLst>
                <a:ext uri="{FF2B5EF4-FFF2-40B4-BE49-F238E27FC236}">
                  <a16:creationId xmlns:a16="http://schemas.microsoft.com/office/drawing/2014/main" id="{4909E20E-2D30-30CC-FB47-5100954B248B}"/>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11">
              <a:extLst>
                <a:ext uri="{FF2B5EF4-FFF2-40B4-BE49-F238E27FC236}">
                  <a16:creationId xmlns:a16="http://schemas.microsoft.com/office/drawing/2014/main" id="{52C710A8-EE2A-764E-9DF6-FEAEF1242568}"/>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12">
              <a:extLst>
                <a:ext uri="{FF2B5EF4-FFF2-40B4-BE49-F238E27FC236}">
                  <a16:creationId xmlns:a16="http://schemas.microsoft.com/office/drawing/2014/main" id="{F12BD458-271C-5DEE-B0ED-12B0641D5368}"/>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13">
              <a:extLst>
                <a:ext uri="{FF2B5EF4-FFF2-40B4-BE49-F238E27FC236}">
                  <a16:creationId xmlns:a16="http://schemas.microsoft.com/office/drawing/2014/main" id="{B8806336-E9EA-AA35-F79B-ECE05CD637C4}"/>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14">
              <a:extLst>
                <a:ext uri="{FF2B5EF4-FFF2-40B4-BE49-F238E27FC236}">
                  <a16:creationId xmlns:a16="http://schemas.microsoft.com/office/drawing/2014/main" id="{06853070-6B60-38A0-4E84-64F43FEB87EB}"/>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15">
              <a:extLst>
                <a:ext uri="{FF2B5EF4-FFF2-40B4-BE49-F238E27FC236}">
                  <a16:creationId xmlns:a16="http://schemas.microsoft.com/office/drawing/2014/main" id="{9D77C6AF-BC3F-E794-DF5B-148744020B82}"/>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16">
              <a:extLst>
                <a:ext uri="{FF2B5EF4-FFF2-40B4-BE49-F238E27FC236}">
                  <a16:creationId xmlns:a16="http://schemas.microsoft.com/office/drawing/2014/main" id="{D7F11CDB-EC5F-A970-A873-12B3ECB0C0D0}"/>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17">
              <a:extLst>
                <a:ext uri="{FF2B5EF4-FFF2-40B4-BE49-F238E27FC236}">
                  <a16:creationId xmlns:a16="http://schemas.microsoft.com/office/drawing/2014/main" id="{B8706BB2-9782-AC33-CF0E-FE219024EE5E}"/>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18">
              <a:extLst>
                <a:ext uri="{FF2B5EF4-FFF2-40B4-BE49-F238E27FC236}">
                  <a16:creationId xmlns:a16="http://schemas.microsoft.com/office/drawing/2014/main" id="{71B22D44-9E2C-6CD3-3C64-EA0CF2A58D41}"/>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19">
              <a:extLst>
                <a:ext uri="{FF2B5EF4-FFF2-40B4-BE49-F238E27FC236}">
                  <a16:creationId xmlns:a16="http://schemas.microsoft.com/office/drawing/2014/main" id="{7961D006-DF5C-1268-0F39-573EBF0D742F}"/>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20">
              <a:extLst>
                <a:ext uri="{FF2B5EF4-FFF2-40B4-BE49-F238E27FC236}">
                  <a16:creationId xmlns:a16="http://schemas.microsoft.com/office/drawing/2014/main" id="{0DE0D5BA-21EE-5E1E-4D67-9BCDF3F4453F}"/>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21">
              <a:extLst>
                <a:ext uri="{FF2B5EF4-FFF2-40B4-BE49-F238E27FC236}">
                  <a16:creationId xmlns:a16="http://schemas.microsoft.com/office/drawing/2014/main" id="{33774108-234F-2E63-9A7A-F5A95E238800}"/>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22">
              <a:extLst>
                <a:ext uri="{FF2B5EF4-FFF2-40B4-BE49-F238E27FC236}">
                  <a16:creationId xmlns:a16="http://schemas.microsoft.com/office/drawing/2014/main" id="{736F2DBE-8D0B-3519-48DC-D0037E7D3227}"/>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23">
              <a:extLst>
                <a:ext uri="{FF2B5EF4-FFF2-40B4-BE49-F238E27FC236}">
                  <a16:creationId xmlns:a16="http://schemas.microsoft.com/office/drawing/2014/main" id="{978BFFDC-CD50-85AD-9625-1559F26DA665}"/>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24">
              <a:extLst>
                <a:ext uri="{FF2B5EF4-FFF2-40B4-BE49-F238E27FC236}">
                  <a16:creationId xmlns:a16="http://schemas.microsoft.com/office/drawing/2014/main" id="{D9E5351A-5567-046A-C2B7-4F2496AFD0BD}"/>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25">
              <a:extLst>
                <a:ext uri="{FF2B5EF4-FFF2-40B4-BE49-F238E27FC236}">
                  <a16:creationId xmlns:a16="http://schemas.microsoft.com/office/drawing/2014/main" id="{8EF61D51-A7AD-18D4-9254-935F1901C116}"/>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26">
              <a:extLst>
                <a:ext uri="{FF2B5EF4-FFF2-40B4-BE49-F238E27FC236}">
                  <a16:creationId xmlns:a16="http://schemas.microsoft.com/office/drawing/2014/main" id="{1B882F45-8A1F-7B13-E945-FE5553BA5D43}"/>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27">
              <a:extLst>
                <a:ext uri="{FF2B5EF4-FFF2-40B4-BE49-F238E27FC236}">
                  <a16:creationId xmlns:a16="http://schemas.microsoft.com/office/drawing/2014/main" id="{40833515-29E4-2166-6BD0-1140C8028F0A}"/>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28">
              <a:extLst>
                <a:ext uri="{FF2B5EF4-FFF2-40B4-BE49-F238E27FC236}">
                  <a16:creationId xmlns:a16="http://schemas.microsoft.com/office/drawing/2014/main" id="{4482724C-A6A6-3E25-B781-FD16E3C8AE25}"/>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29">
              <a:extLst>
                <a:ext uri="{FF2B5EF4-FFF2-40B4-BE49-F238E27FC236}">
                  <a16:creationId xmlns:a16="http://schemas.microsoft.com/office/drawing/2014/main" id="{F9784CFA-FEC2-88A0-36DB-742458871165}"/>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30">
              <a:extLst>
                <a:ext uri="{FF2B5EF4-FFF2-40B4-BE49-F238E27FC236}">
                  <a16:creationId xmlns:a16="http://schemas.microsoft.com/office/drawing/2014/main" id="{DA0F6703-594E-C0A9-41D4-F81D399B993B}"/>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31">
              <a:extLst>
                <a:ext uri="{FF2B5EF4-FFF2-40B4-BE49-F238E27FC236}">
                  <a16:creationId xmlns:a16="http://schemas.microsoft.com/office/drawing/2014/main" id="{B709AB5F-41EA-E5AC-CE1F-D97C4ADC0A5D}"/>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32">
              <a:extLst>
                <a:ext uri="{FF2B5EF4-FFF2-40B4-BE49-F238E27FC236}">
                  <a16:creationId xmlns:a16="http://schemas.microsoft.com/office/drawing/2014/main" id="{EE984AEB-5E6A-78AB-2B67-34C567F85D19}"/>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33">
              <a:extLst>
                <a:ext uri="{FF2B5EF4-FFF2-40B4-BE49-F238E27FC236}">
                  <a16:creationId xmlns:a16="http://schemas.microsoft.com/office/drawing/2014/main" id="{2EA57D0A-95F8-29AD-4608-688521D044A3}"/>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34">
              <a:extLst>
                <a:ext uri="{FF2B5EF4-FFF2-40B4-BE49-F238E27FC236}">
                  <a16:creationId xmlns:a16="http://schemas.microsoft.com/office/drawing/2014/main" id="{42250E1C-184D-5F61-E2FB-72CA027162A8}"/>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Freeform 35">
              <a:extLst>
                <a:ext uri="{FF2B5EF4-FFF2-40B4-BE49-F238E27FC236}">
                  <a16:creationId xmlns:a16="http://schemas.microsoft.com/office/drawing/2014/main" id="{6866DA41-64C0-0967-DEF7-80728455850A}"/>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Freeform 36">
              <a:extLst>
                <a:ext uri="{FF2B5EF4-FFF2-40B4-BE49-F238E27FC236}">
                  <a16:creationId xmlns:a16="http://schemas.microsoft.com/office/drawing/2014/main" id="{ED97AEDA-E3D1-8DA7-27C5-631AE520970B}"/>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37">
              <a:extLst>
                <a:ext uri="{FF2B5EF4-FFF2-40B4-BE49-F238E27FC236}">
                  <a16:creationId xmlns:a16="http://schemas.microsoft.com/office/drawing/2014/main" id="{6E7361D5-A6FC-4AE8-4D30-79ECD2435C29}"/>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38">
              <a:extLst>
                <a:ext uri="{FF2B5EF4-FFF2-40B4-BE49-F238E27FC236}">
                  <a16:creationId xmlns:a16="http://schemas.microsoft.com/office/drawing/2014/main" id="{1B226F29-082D-3538-18D7-6E4E6882C42D}"/>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39">
              <a:extLst>
                <a:ext uri="{FF2B5EF4-FFF2-40B4-BE49-F238E27FC236}">
                  <a16:creationId xmlns:a16="http://schemas.microsoft.com/office/drawing/2014/main" id="{2F752D7E-1336-6291-C2FC-449408B86E51}"/>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40">
              <a:extLst>
                <a:ext uri="{FF2B5EF4-FFF2-40B4-BE49-F238E27FC236}">
                  <a16:creationId xmlns:a16="http://schemas.microsoft.com/office/drawing/2014/main" id="{5C6439F4-9B36-2089-70B4-4BCC61BD90B8}"/>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41">
              <a:extLst>
                <a:ext uri="{FF2B5EF4-FFF2-40B4-BE49-F238E27FC236}">
                  <a16:creationId xmlns:a16="http://schemas.microsoft.com/office/drawing/2014/main" id="{A8116D63-7E0E-30E0-B14B-8913E922BB40}"/>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42">
              <a:extLst>
                <a:ext uri="{FF2B5EF4-FFF2-40B4-BE49-F238E27FC236}">
                  <a16:creationId xmlns:a16="http://schemas.microsoft.com/office/drawing/2014/main" id="{FFF06AD9-7235-0694-B043-AE54D3ADCE0B}"/>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43">
              <a:extLst>
                <a:ext uri="{FF2B5EF4-FFF2-40B4-BE49-F238E27FC236}">
                  <a16:creationId xmlns:a16="http://schemas.microsoft.com/office/drawing/2014/main" id="{F0390526-C781-47F8-E70F-967B8F36B0AA}"/>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44">
              <a:extLst>
                <a:ext uri="{FF2B5EF4-FFF2-40B4-BE49-F238E27FC236}">
                  <a16:creationId xmlns:a16="http://schemas.microsoft.com/office/drawing/2014/main" id="{CB131641-D2F7-819B-4E8D-F09AF259327B}"/>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45">
              <a:extLst>
                <a:ext uri="{FF2B5EF4-FFF2-40B4-BE49-F238E27FC236}">
                  <a16:creationId xmlns:a16="http://schemas.microsoft.com/office/drawing/2014/main" id="{F00472C6-D6B0-5EE1-0200-63B4C5B8AF0C}"/>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46">
              <a:extLst>
                <a:ext uri="{FF2B5EF4-FFF2-40B4-BE49-F238E27FC236}">
                  <a16:creationId xmlns:a16="http://schemas.microsoft.com/office/drawing/2014/main" id="{423E9E17-4053-0D37-5B44-DFEA815636FE}"/>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47">
              <a:extLst>
                <a:ext uri="{FF2B5EF4-FFF2-40B4-BE49-F238E27FC236}">
                  <a16:creationId xmlns:a16="http://schemas.microsoft.com/office/drawing/2014/main" id="{33E8F767-4992-A424-74CC-5E454771EF1D}"/>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48">
              <a:extLst>
                <a:ext uri="{FF2B5EF4-FFF2-40B4-BE49-F238E27FC236}">
                  <a16:creationId xmlns:a16="http://schemas.microsoft.com/office/drawing/2014/main" id="{11EF30B3-C866-A389-7CC0-4F99EF32A8E0}"/>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49">
              <a:extLst>
                <a:ext uri="{FF2B5EF4-FFF2-40B4-BE49-F238E27FC236}">
                  <a16:creationId xmlns:a16="http://schemas.microsoft.com/office/drawing/2014/main" id="{9FFBFA41-A356-D0E1-2252-C09025714F85}"/>
                </a:ext>
              </a:extLst>
            </p:cNvPr>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50">
              <a:extLst>
                <a:ext uri="{FF2B5EF4-FFF2-40B4-BE49-F238E27FC236}">
                  <a16:creationId xmlns:a16="http://schemas.microsoft.com/office/drawing/2014/main" id="{0B24627F-4F9F-C546-F1D7-5A92E8311D02}"/>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51">
              <a:extLst>
                <a:ext uri="{FF2B5EF4-FFF2-40B4-BE49-F238E27FC236}">
                  <a16:creationId xmlns:a16="http://schemas.microsoft.com/office/drawing/2014/main" id="{E34AAC53-A16A-98B5-7B48-5A20CC3A4F81}"/>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52">
              <a:extLst>
                <a:ext uri="{FF2B5EF4-FFF2-40B4-BE49-F238E27FC236}">
                  <a16:creationId xmlns:a16="http://schemas.microsoft.com/office/drawing/2014/main" id="{16472784-1E08-8D74-AF3A-8092D10F6E82}"/>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53">
              <a:extLst>
                <a:ext uri="{FF2B5EF4-FFF2-40B4-BE49-F238E27FC236}">
                  <a16:creationId xmlns:a16="http://schemas.microsoft.com/office/drawing/2014/main" id="{AACD7854-4396-1956-AF90-9D84AD0E89BB}"/>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54">
              <a:extLst>
                <a:ext uri="{FF2B5EF4-FFF2-40B4-BE49-F238E27FC236}">
                  <a16:creationId xmlns:a16="http://schemas.microsoft.com/office/drawing/2014/main" id="{D6FFBE75-F690-A62B-2226-2A477A937E20}"/>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55">
              <a:extLst>
                <a:ext uri="{FF2B5EF4-FFF2-40B4-BE49-F238E27FC236}">
                  <a16:creationId xmlns:a16="http://schemas.microsoft.com/office/drawing/2014/main" id="{7A6CC1A4-C2D8-E6A3-841E-4DBE34046E8A}"/>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56">
              <a:extLst>
                <a:ext uri="{FF2B5EF4-FFF2-40B4-BE49-F238E27FC236}">
                  <a16:creationId xmlns:a16="http://schemas.microsoft.com/office/drawing/2014/main" id="{44FE67F9-F85F-AED1-27EB-483DBCA10E46}"/>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57">
              <a:extLst>
                <a:ext uri="{FF2B5EF4-FFF2-40B4-BE49-F238E27FC236}">
                  <a16:creationId xmlns:a16="http://schemas.microsoft.com/office/drawing/2014/main" id="{8C8DC09F-9497-E1DB-485A-508CF16B7580}"/>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58">
              <a:extLst>
                <a:ext uri="{FF2B5EF4-FFF2-40B4-BE49-F238E27FC236}">
                  <a16:creationId xmlns:a16="http://schemas.microsoft.com/office/drawing/2014/main" id="{6DF79520-2E9A-C387-ED26-5C1529E447B5}"/>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59">
              <a:extLst>
                <a:ext uri="{FF2B5EF4-FFF2-40B4-BE49-F238E27FC236}">
                  <a16:creationId xmlns:a16="http://schemas.microsoft.com/office/drawing/2014/main" id="{D0EA30C6-F84F-D4C4-EF28-E462DCD0B680}"/>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60">
              <a:extLst>
                <a:ext uri="{FF2B5EF4-FFF2-40B4-BE49-F238E27FC236}">
                  <a16:creationId xmlns:a16="http://schemas.microsoft.com/office/drawing/2014/main" id="{F60DD5F5-E08A-675F-C079-0215BF5A1E14}"/>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61">
              <a:extLst>
                <a:ext uri="{FF2B5EF4-FFF2-40B4-BE49-F238E27FC236}">
                  <a16:creationId xmlns:a16="http://schemas.microsoft.com/office/drawing/2014/main" id="{B9D1A611-47F8-E706-6886-A8108F71B4F4}"/>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62">
              <a:extLst>
                <a:ext uri="{FF2B5EF4-FFF2-40B4-BE49-F238E27FC236}">
                  <a16:creationId xmlns:a16="http://schemas.microsoft.com/office/drawing/2014/main" id="{7BA17CF6-0CF1-AB3E-833C-95D0B6FD0278}"/>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63">
              <a:extLst>
                <a:ext uri="{FF2B5EF4-FFF2-40B4-BE49-F238E27FC236}">
                  <a16:creationId xmlns:a16="http://schemas.microsoft.com/office/drawing/2014/main" id="{C8960DFC-CBC4-DDF9-1D49-22DD1EC50C15}"/>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64">
              <a:extLst>
                <a:ext uri="{FF2B5EF4-FFF2-40B4-BE49-F238E27FC236}">
                  <a16:creationId xmlns:a16="http://schemas.microsoft.com/office/drawing/2014/main" id="{38151927-B39E-4DC9-352C-AFFB8B345720}"/>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65">
              <a:extLst>
                <a:ext uri="{FF2B5EF4-FFF2-40B4-BE49-F238E27FC236}">
                  <a16:creationId xmlns:a16="http://schemas.microsoft.com/office/drawing/2014/main" id="{301136A4-3628-EF1A-85D2-D737F5878018}"/>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66">
              <a:extLst>
                <a:ext uri="{FF2B5EF4-FFF2-40B4-BE49-F238E27FC236}">
                  <a16:creationId xmlns:a16="http://schemas.microsoft.com/office/drawing/2014/main" id="{3E43FC61-B7EC-401C-C7AC-1F111A1DE46E}"/>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67">
              <a:extLst>
                <a:ext uri="{FF2B5EF4-FFF2-40B4-BE49-F238E27FC236}">
                  <a16:creationId xmlns:a16="http://schemas.microsoft.com/office/drawing/2014/main" id="{5E2181EC-8A4A-7DE4-A705-24A3D4ED3F44}"/>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68">
              <a:extLst>
                <a:ext uri="{FF2B5EF4-FFF2-40B4-BE49-F238E27FC236}">
                  <a16:creationId xmlns:a16="http://schemas.microsoft.com/office/drawing/2014/main" id="{87956E50-9E91-113B-6664-B06F1FDF0975}"/>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69">
              <a:extLst>
                <a:ext uri="{FF2B5EF4-FFF2-40B4-BE49-F238E27FC236}">
                  <a16:creationId xmlns:a16="http://schemas.microsoft.com/office/drawing/2014/main" id="{3D80A8FC-4365-39F1-54A1-F67E16AC24FA}"/>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70">
              <a:extLst>
                <a:ext uri="{FF2B5EF4-FFF2-40B4-BE49-F238E27FC236}">
                  <a16:creationId xmlns:a16="http://schemas.microsoft.com/office/drawing/2014/main" id="{E7BC06B1-AD5D-0101-3920-A08C4560CD5E}"/>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71">
              <a:extLst>
                <a:ext uri="{FF2B5EF4-FFF2-40B4-BE49-F238E27FC236}">
                  <a16:creationId xmlns:a16="http://schemas.microsoft.com/office/drawing/2014/main" id="{F20F11FF-6C37-8E73-39A1-E961ADC5FA72}"/>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72">
              <a:extLst>
                <a:ext uri="{FF2B5EF4-FFF2-40B4-BE49-F238E27FC236}">
                  <a16:creationId xmlns:a16="http://schemas.microsoft.com/office/drawing/2014/main" id="{C13E435C-1226-BC8A-40BA-47C2059230E5}"/>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73">
              <a:extLst>
                <a:ext uri="{FF2B5EF4-FFF2-40B4-BE49-F238E27FC236}">
                  <a16:creationId xmlns:a16="http://schemas.microsoft.com/office/drawing/2014/main" id="{C63D0E53-B005-AF65-1F2A-E823855AED24}"/>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Freeform 74">
              <a:extLst>
                <a:ext uri="{FF2B5EF4-FFF2-40B4-BE49-F238E27FC236}">
                  <a16:creationId xmlns:a16="http://schemas.microsoft.com/office/drawing/2014/main" id="{8DD5D89A-42B8-0153-A558-E2527DCD9A1F}"/>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75">
              <a:extLst>
                <a:ext uri="{FF2B5EF4-FFF2-40B4-BE49-F238E27FC236}">
                  <a16:creationId xmlns:a16="http://schemas.microsoft.com/office/drawing/2014/main" id="{5DD94FF6-A17A-4810-33CB-6D01A51146E7}"/>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Freeform 76">
              <a:extLst>
                <a:ext uri="{FF2B5EF4-FFF2-40B4-BE49-F238E27FC236}">
                  <a16:creationId xmlns:a16="http://schemas.microsoft.com/office/drawing/2014/main" id="{A6BCD0BE-5AF4-70AD-F406-A1CFB83CBB7A}"/>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Freeform 77">
              <a:extLst>
                <a:ext uri="{FF2B5EF4-FFF2-40B4-BE49-F238E27FC236}">
                  <a16:creationId xmlns:a16="http://schemas.microsoft.com/office/drawing/2014/main" id="{0B06E83A-4C04-953F-8D8C-F90B2A5F4C73}"/>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Freeform 78">
              <a:extLst>
                <a:ext uri="{FF2B5EF4-FFF2-40B4-BE49-F238E27FC236}">
                  <a16:creationId xmlns:a16="http://schemas.microsoft.com/office/drawing/2014/main" id="{0A3F739B-3EBA-0BBD-7F4C-D6D149F21E4B}"/>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Freeform 79">
              <a:extLst>
                <a:ext uri="{FF2B5EF4-FFF2-40B4-BE49-F238E27FC236}">
                  <a16:creationId xmlns:a16="http://schemas.microsoft.com/office/drawing/2014/main" id="{AD8ABD58-F879-86AA-B2F3-3B3EE9A4EF3D}"/>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Freeform 80">
              <a:extLst>
                <a:ext uri="{FF2B5EF4-FFF2-40B4-BE49-F238E27FC236}">
                  <a16:creationId xmlns:a16="http://schemas.microsoft.com/office/drawing/2014/main" id="{8FC3CE9F-D4ED-8E0C-4F95-9DC5ABB0FC10}"/>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Freeform 81">
              <a:extLst>
                <a:ext uri="{FF2B5EF4-FFF2-40B4-BE49-F238E27FC236}">
                  <a16:creationId xmlns:a16="http://schemas.microsoft.com/office/drawing/2014/main" id="{0ECC7F46-99DD-F253-EDF8-20E333239124}"/>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Freeform 82">
              <a:extLst>
                <a:ext uri="{FF2B5EF4-FFF2-40B4-BE49-F238E27FC236}">
                  <a16:creationId xmlns:a16="http://schemas.microsoft.com/office/drawing/2014/main" id="{4C67A647-35BB-B8FC-15B9-31ACBA2ED56E}"/>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Freeform 83">
              <a:extLst>
                <a:ext uri="{FF2B5EF4-FFF2-40B4-BE49-F238E27FC236}">
                  <a16:creationId xmlns:a16="http://schemas.microsoft.com/office/drawing/2014/main" id="{395B5544-037D-4D51-95F0-590F510D567E}"/>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Freeform 84">
              <a:extLst>
                <a:ext uri="{FF2B5EF4-FFF2-40B4-BE49-F238E27FC236}">
                  <a16:creationId xmlns:a16="http://schemas.microsoft.com/office/drawing/2014/main" id="{0334681C-2E89-8950-DD4D-2B2FDF8884DA}"/>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36" name="テキスト プレースホルダー 6">
            <a:extLst>
              <a:ext uri="{FF2B5EF4-FFF2-40B4-BE49-F238E27FC236}">
                <a16:creationId xmlns:a16="http://schemas.microsoft.com/office/drawing/2014/main" id="{F397E9FF-C021-2ADD-B9F0-66B8108AF3CA}"/>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8000">
                <a:schemeClr val="bg1"/>
              </a:gs>
              <a:gs pos="70000">
                <a:schemeClr val="bg1">
                  <a:lumMod val="75000"/>
                  <a:alpha val="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60990269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2116197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3009095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64641" y="381289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4490443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中扉・目次4">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chemeClr val="bg1"/>
              </a:gs>
              <a:gs pos="99000">
                <a:schemeClr val="bg1">
                  <a:lumMod val="95000"/>
                </a:scheme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0"/>
            <a:ext cx="2362200" cy="6854973"/>
          </a:xfrm>
          <a:prstGeom prst="rect">
            <a:avLst/>
          </a:prstGeom>
          <a:pattFill prst="dkUpDiag">
            <a:fgClr>
              <a:srgbClr val="CBCBCB"/>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153" name="グループ化 152"/>
          <p:cNvGrpSpPr/>
          <p:nvPr userDrawn="1"/>
        </p:nvGrpSpPr>
        <p:grpSpPr>
          <a:xfrm rot="16200000">
            <a:off x="-1117606" y="1574806"/>
            <a:ext cx="2819400" cy="126987"/>
            <a:chOff x="900632" y="1414463"/>
            <a:chExt cx="7938089" cy="357535"/>
          </a:xfrm>
          <a:solidFill>
            <a:schemeClr val="tx1">
              <a:lumMod val="50000"/>
              <a:lumOff val="50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8000">
                <a:schemeClr val="bg1"/>
              </a:gs>
              <a:gs pos="70000">
                <a:schemeClr val="bg1">
                  <a:lumMod val="75000"/>
                  <a:alpha val="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
        <p:nvSpPr>
          <p:cNvPr id="5" name="テキスト プレースホルダー 13">
            <a:extLst>
              <a:ext uri="{FF2B5EF4-FFF2-40B4-BE49-F238E27FC236}">
                <a16:creationId xmlns:a16="http://schemas.microsoft.com/office/drawing/2014/main" id="{30743F20-167F-C9D4-D175-8E6723487946}"/>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spTree>
    <p:extLst>
      <p:ext uri="{BB962C8B-B14F-4D97-AF65-F5344CB8AC3E}">
        <p14:creationId xmlns:p14="http://schemas.microsoft.com/office/powerpoint/2010/main" val="165551435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17028"/>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2813227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spTree>
    <p:extLst>
      <p:ext uri="{BB962C8B-B14F-4D97-AF65-F5344CB8AC3E}">
        <p14:creationId xmlns:p14="http://schemas.microsoft.com/office/powerpoint/2010/main" val="318114684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9285682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108"/>
            </a:lvl1pPr>
            <a:lvl2pPr>
              <a:defRPr sz="1108"/>
            </a:lvl2pPr>
            <a:lvl3pPr>
              <a:defRPr sz="1108"/>
            </a:lvl3pPr>
            <a:lvl4pPr>
              <a:defRPr sz="1108"/>
            </a:lvl4pPr>
            <a:lvl5pPr>
              <a:defRPr sz="1108"/>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4014107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73219004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00" kern="900" spc="64" smtClean="0">
                <a:solidFill>
                  <a:schemeClr val="tx1"/>
                </a:solidFill>
              </a:defRPr>
            </a:lvl1pPr>
            <a:lvl2pPr>
              <a:defRPr lang="ja-JP" altLang="en-US" sz="1662" smtClean="0">
                <a:solidFill>
                  <a:schemeClr val="tx1"/>
                </a:solidFill>
                <a:latin typeface="+mn-lt"/>
                <a:ea typeface="+mn-ea"/>
              </a:defRPr>
            </a:lvl2pPr>
            <a:lvl3pPr>
              <a:defRPr lang="ja-JP" altLang="en-US" sz="1662" smtClean="0">
                <a:solidFill>
                  <a:schemeClr val="tx1"/>
                </a:solidFill>
                <a:latin typeface="+mn-lt"/>
                <a:ea typeface="+mn-ea"/>
              </a:defRPr>
            </a:lvl3pPr>
            <a:lvl4pPr>
              <a:defRPr lang="ja-JP" altLang="en-US" sz="1662" smtClean="0">
                <a:solidFill>
                  <a:schemeClr val="tx1"/>
                </a:solidFill>
                <a:latin typeface="+mn-lt"/>
                <a:ea typeface="+mn-ea"/>
              </a:defRPr>
            </a:lvl4pPr>
            <a:lvl5pPr>
              <a:defRPr lang="ja-JP" altLang="en-US" sz="1662">
                <a:solidFill>
                  <a:schemeClr val="tx1"/>
                </a:solidFill>
                <a:latin typeface="+mn-lt"/>
                <a:ea typeface="+mn-ea"/>
              </a:defRPr>
            </a:lvl5pPr>
          </a:lstStyle>
          <a:p>
            <a:pPr marL="0" lvl="0" defTabSz="422041">
              <a:spcAft>
                <a:spcPts val="923"/>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24731974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30800427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2" y="5911100"/>
            <a:ext cx="3913874" cy="295850"/>
          </a:xfrm>
        </p:spPr>
        <p:txBody>
          <a:bodyPr wrap="square" lIns="0" tIns="0" rIns="0" bIns="0" anchor="b">
            <a:spAutoFit/>
          </a:bodyPr>
          <a:lstStyle>
            <a:lvl1pPr marL="0" indent="0">
              <a:spcAft>
                <a:spcPts val="369"/>
              </a:spcAft>
              <a:buNone/>
              <a:defRPr lang="ja-JP" altLang="en-US" sz="1569" spc="138" smtClean="0">
                <a:solidFill>
                  <a:schemeClr val="bg1"/>
                </a:solidFill>
              </a:defRPr>
            </a:lvl1pPr>
            <a:lvl2pPr marL="211021" indent="0">
              <a:spcAft>
                <a:spcPts val="369"/>
              </a:spcAft>
              <a:buNone/>
              <a:defRPr lang="ja-JP" altLang="en-US" sz="1662" smtClean="0">
                <a:latin typeface="+mn-lt"/>
                <a:ea typeface="+mn-ea"/>
              </a:defRPr>
            </a:lvl2pPr>
            <a:lvl3pPr marL="633062" indent="0">
              <a:spcAft>
                <a:spcPts val="369"/>
              </a:spcAft>
              <a:buNone/>
              <a:defRPr lang="ja-JP" altLang="en-US" sz="1662" smtClean="0">
                <a:latin typeface="+mn-lt"/>
                <a:ea typeface="+mn-ea"/>
              </a:defRPr>
            </a:lvl3pPr>
            <a:lvl4pPr marL="1055103" indent="0">
              <a:spcAft>
                <a:spcPts val="369"/>
              </a:spcAft>
              <a:buNone/>
              <a:defRPr lang="ja-JP" altLang="en-US" sz="1662" smtClean="0">
                <a:latin typeface="+mn-lt"/>
                <a:ea typeface="+mn-ea"/>
              </a:defRPr>
            </a:lvl4pPr>
            <a:lvl5pPr marL="1477145" indent="0">
              <a:spcAft>
                <a:spcPts val="369"/>
              </a:spcAft>
              <a:buNone/>
              <a:defRPr lang="ja-JP" altLang="en-US" sz="1662">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1" cy="1904457"/>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6"/>
            <a:ext cx="9924454" cy="388183"/>
          </a:xfrm>
        </p:spPr>
        <p:txBody>
          <a:bodyPr wrap="square" lIns="288000">
            <a:spAutoFit/>
          </a:bodyPr>
          <a:lstStyle>
            <a:lvl1pPr marL="0" indent="0">
              <a:buNone/>
              <a:defRPr lang="ja-JP" altLang="en-US" sz="1569" spc="138" smtClean="0">
                <a:solidFill>
                  <a:schemeClr val="bg1"/>
                </a:solidFill>
              </a:defRPr>
            </a:lvl1pPr>
            <a:lvl2pPr marL="211021" indent="0">
              <a:buNone/>
              <a:defRPr lang="ja-JP" altLang="en-US" sz="1569" smtClean="0">
                <a:solidFill>
                  <a:schemeClr val="bg1"/>
                </a:solidFill>
                <a:latin typeface="+mn-lt"/>
                <a:ea typeface="+mn-ea"/>
              </a:defRPr>
            </a:lvl2pPr>
            <a:lvl3pPr marL="633062" indent="0">
              <a:buNone/>
              <a:defRPr lang="ja-JP" altLang="en-US" sz="1569" smtClean="0">
                <a:solidFill>
                  <a:schemeClr val="bg1"/>
                </a:solidFill>
                <a:latin typeface="+mn-lt"/>
                <a:ea typeface="+mn-ea"/>
              </a:defRPr>
            </a:lvl3pPr>
            <a:lvl4pPr marL="1055103" indent="0">
              <a:buNone/>
              <a:defRPr lang="ja-JP" altLang="en-US" sz="1569" smtClean="0">
                <a:solidFill>
                  <a:schemeClr val="bg1"/>
                </a:solidFill>
                <a:latin typeface="+mn-lt"/>
                <a:ea typeface="+mn-ea"/>
              </a:defRPr>
            </a:lvl4pPr>
            <a:lvl5pPr marL="1477145" indent="0">
              <a:buNone/>
              <a:defRPr lang="ja-JP" altLang="en-US" sz="1569">
                <a:solidFill>
                  <a:schemeClr val="bg1"/>
                </a:solidFill>
                <a:latin typeface="+mn-lt"/>
                <a:ea typeface="+mn-ea"/>
              </a:defRPr>
            </a:lvl5pPr>
          </a:lstStyle>
          <a:p>
            <a:pPr marL="0" lvl="0" defTabSz="422041"/>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5477174" y="317903"/>
            <a:ext cx="4017612" cy="585267"/>
          </a:xfrm>
          <a:prstGeom prst="rect">
            <a:avLst/>
          </a:prstGeom>
        </p:spPr>
      </p:pic>
    </p:spTree>
    <p:extLst>
      <p:ext uri="{BB962C8B-B14F-4D97-AF65-F5344CB8AC3E}">
        <p14:creationId xmlns:p14="http://schemas.microsoft.com/office/powerpoint/2010/main" val="42314728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65846"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61"/>
            <a:ext cx="7534810" cy="370807"/>
          </a:xfrm>
        </p:spPr>
        <p:txBody>
          <a:bodyPr wrap="square" lIns="288000">
            <a:spAutoFit/>
          </a:bodyPr>
          <a:lstStyle>
            <a:lvl1pPr marL="0" indent="0">
              <a:spcAft>
                <a:spcPts val="369"/>
              </a:spcAft>
              <a:buNone/>
              <a:defRPr lang="ja-JP" altLang="en-US" sz="1477" spc="138" smtClean="0">
                <a:solidFill>
                  <a:schemeClr val="tx1"/>
                </a:solidFill>
              </a:defRPr>
            </a:lvl1pPr>
            <a:lvl2pPr marL="211021" indent="0">
              <a:spcAft>
                <a:spcPts val="369"/>
              </a:spcAft>
              <a:buNone/>
              <a:defRPr lang="ja-JP" altLang="en-US" sz="1477" smtClean="0">
                <a:solidFill>
                  <a:schemeClr val="tx1"/>
                </a:solidFill>
                <a:latin typeface="+mn-lt"/>
                <a:ea typeface="+mn-ea"/>
              </a:defRPr>
            </a:lvl2pPr>
            <a:lvl3pPr marL="633062" indent="0">
              <a:spcAft>
                <a:spcPts val="369"/>
              </a:spcAft>
              <a:buNone/>
              <a:defRPr lang="ja-JP" altLang="en-US" sz="1477" smtClean="0">
                <a:solidFill>
                  <a:schemeClr val="tx1"/>
                </a:solidFill>
                <a:latin typeface="+mn-lt"/>
                <a:ea typeface="+mn-ea"/>
              </a:defRPr>
            </a:lvl3pPr>
            <a:lvl4pPr marL="1055103" indent="0">
              <a:spcAft>
                <a:spcPts val="369"/>
              </a:spcAft>
              <a:buNone/>
              <a:defRPr lang="ja-JP" altLang="en-US" sz="1477" smtClean="0">
                <a:solidFill>
                  <a:schemeClr val="tx1"/>
                </a:solidFill>
                <a:latin typeface="+mn-lt"/>
                <a:ea typeface="+mn-ea"/>
              </a:defRPr>
            </a:lvl4pPr>
            <a:lvl5pPr marL="1477145" indent="0">
              <a:spcAft>
                <a:spcPts val="369"/>
              </a:spcAft>
              <a:buNone/>
              <a:defRPr lang="ja-JP" altLang="en-US" sz="1477">
                <a:solidFill>
                  <a:schemeClr val="tx1"/>
                </a:solidFill>
                <a:latin typeface="+mn-lt"/>
                <a:ea typeface="+mn-ea"/>
              </a:defRPr>
            </a:lvl5pPr>
          </a:lstStyle>
          <a:p>
            <a:pPr marL="0" lvl="0" defTabSz="422041"/>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97613" tIns="0" rIns="97613"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292">
                <a:solidFill>
                  <a:schemeClr val="bg1"/>
                </a:solidFill>
                <a:latin typeface="Meiryo" panose="020B0604030504040204" pitchFamily="34" charset="-128"/>
                <a:ea typeface="Meiryo" panose="020B0604030504040204" pitchFamily="34" charset="-128"/>
              </a:rPr>
              <a:t>2021</a:t>
            </a:r>
            <a:r>
              <a:rPr lang="ja-JP" altLang="en-US" sz="1292">
                <a:solidFill>
                  <a:schemeClr val="bg1"/>
                </a:solidFill>
                <a:latin typeface="Meiryo" panose="020B0604030504040204" pitchFamily="34" charset="-128"/>
                <a:ea typeface="Meiryo" panose="020B0604030504040204" pitchFamily="34" charset="-128"/>
              </a:rPr>
              <a:t>年</a:t>
            </a:r>
            <a:r>
              <a:rPr lang="en-US" altLang="ja-JP" sz="1292">
                <a:solidFill>
                  <a:schemeClr val="bg1"/>
                </a:solidFill>
                <a:latin typeface="Meiryo" panose="020B0604030504040204" pitchFamily="34" charset="-128"/>
                <a:ea typeface="Meiryo" panose="020B0604030504040204" pitchFamily="34" charset="-128"/>
              </a:rPr>
              <a:t>4</a:t>
            </a:r>
            <a:r>
              <a:rPr lang="ja-JP" altLang="en-US" sz="1292">
                <a:solidFill>
                  <a:schemeClr val="bg1"/>
                </a:solidFill>
                <a:latin typeface="Meiryo" panose="020B0604030504040204" pitchFamily="34" charset="-128"/>
                <a:ea typeface="Meiryo" panose="020B0604030504040204" pitchFamily="34" charset="-128"/>
              </a:rPr>
              <a:t>月</a:t>
            </a:r>
            <a:r>
              <a:rPr lang="en-US" altLang="ja-JP" sz="1292">
                <a:solidFill>
                  <a:schemeClr val="bg1"/>
                </a:solidFill>
                <a:latin typeface="Meiryo" panose="020B0604030504040204" pitchFamily="34" charset="-128"/>
                <a:ea typeface="Meiryo" panose="020B0604030504040204" pitchFamily="34" charset="-128"/>
              </a:rPr>
              <a:t>1</a:t>
            </a:r>
            <a:r>
              <a:rPr lang="ja-JP" altLang="en-US" sz="129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2"/>
            <a:ext cx="7534810" cy="2304191"/>
          </a:xfrm>
        </p:spPr>
        <p:txBody>
          <a:bodyPr lIns="288000" tIns="180000" rIns="360000" bIns="72000" anchor="b"/>
          <a:lstStyle>
            <a:lvl1pPr>
              <a:defRPr sz="2215">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3" name="図 2"/>
          <p:cNvPicPr>
            <a:picLocks noChangeAspect="1"/>
          </p:cNvPicPr>
          <p:nvPr userDrawn="1"/>
        </p:nvPicPr>
        <p:blipFill>
          <a:blip r:embed="rId2"/>
          <a:stretch>
            <a:fillRect/>
          </a:stretch>
        </p:blipFill>
        <p:spPr>
          <a:xfrm>
            <a:off x="8505089"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379914950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358082534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2186798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162689" rIns="301463" bIns="162689" rtlCol="0" anchor="ctr"/>
          <a:lstStyle/>
          <a:p>
            <a:pPr>
              <a:lnSpc>
                <a:spcPct val="130000"/>
              </a:lnSpc>
              <a:spcAft>
                <a:spcPts val="1005"/>
              </a:spcAft>
            </a:pPr>
            <a:endParaRPr kumimoji="1" lang="ja-JP" altLang="en-US" sz="1108" kern="900" spc="64">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339271"/>
            <a:ext cx="4118948" cy="2636812"/>
          </a:xfrm>
        </p:spPr>
        <p:txBody>
          <a:bodyPr wrap="none" anchor="ctr">
            <a:spAutoFit/>
          </a:bodyPr>
          <a:lstStyle>
            <a:lvl1pPr>
              <a:defRPr lang="ja-JP" altLang="en-US" sz="1846" spc="251" smtClean="0"/>
            </a:lvl1pPr>
            <a:lvl2pPr>
              <a:defRPr lang="ja-JP" altLang="en-US" sz="1662" smtClean="0">
                <a:latin typeface="+mn-lt"/>
                <a:ea typeface="+mn-ea"/>
              </a:defRPr>
            </a:lvl2pPr>
            <a:lvl3pPr>
              <a:defRPr lang="ja-JP" altLang="en-US" sz="1662" smtClean="0">
                <a:latin typeface="+mn-lt"/>
                <a:ea typeface="+mn-ea"/>
              </a:defRPr>
            </a:lvl3pPr>
            <a:lvl4pPr>
              <a:defRPr lang="ja-JP" altLang="en-US" sz="1662" smtClean="0">
                <a:latin typeface="+mn-lt"/>
                <a:ea typeface="+mn-ea"/>
              </a:defRPr>
            </a:lvl4pPr>
            <a:lvl5pPr>
              <a:defRPr lang="ja-JP" altLang="en-US" sz="1662">
                <a:latin typeface="+mn-lt"/>
                <a:ea typeface="+mn-ea"/>
              </a:defRPr>
            </a:lvl5pPr>
          </a:lstStyle>
          <a:p>
            <a:pPr marL="316531" lvl="0" indent="-316531" defTabSz="422041">
              <a:lnSpc>
                <a:spcPct val="150000"/>
              </a:lnSpc>
              <a:buFont typeface="+mj-lt"/>
              <a:buAutoNum type="arabicPeriod"/>
            </a:pPr>
            <a:r>
              <a:rPr kumimoji="1" lang="ja-JP" altLang="en-US"/>
              <a:t>マスター テキストの書式設定</a:t>
            </a:r>
          </a:p>
          <a:p>
            <a:pPr marL="316531" lvl="1" indent="-316531" defTabSz="422041">
              <a:lnSpc>
                <a:spcPct val="150000"/>
              </a:lnSpc>
              <a:buFont typeface="+mj-lt"/>
              <a:buAutoNum type="arabicPeriod"/>
            </a:pPr>
            <a:r>
              <a:rPr kumimoji="1" lang="ja-JP" altLang="en-US"/>
              <a:t>第 </a:t>
            </a:r>
            <a:r>
              <a:rPr kumimoji="1" lang="en-US" altLang="ja-JP"/>
              <a:t>2 </a:t>
            </a:r>
            <a:r>
              <a:rPr kumimoji="1" lang="ja-JP" altLang="en-US"/>
              <a:t>レベル</a:t>
            </a:r>
          </a:p>
          <a:p>
            <a:pPr marL="316531" lvl="2" indent="-316531" defTabSz="422041">
              <a:lnSpc>
                <a:spcPct val="150000"/>
              </a:lnSpc>
              <a:buFont typeface="+mj-lt"/>
              <a:buAutoNum type="arabicPeriod"/>
            </a:pPr>
            <a:r>
              <a:rPr kumimoji="1" lang="ja-JP" altLang="en-US"/>
              <a:t>第 </a:t>
            </a:r>
            <a:r>
              <a:rPr kumimoji="1" lang="en-US" altLang="ja-JP"/>
              <a:t>3 </a:t>
            </a:r>
            <a:r>
              <a:rPr kumimoji="1" lang="ja-JP" altLang="en-US"/>
              <a:t>レベル</a:t>
            </a:r>
          </a:p>
          <a:p>
            <a:pPr marL="316531" lvl="3" indent="-316531" defTabSz="422041">
              <a:lnSpc>
                <a:spcPct val="150000"/>
              </a:lnSpc>
              <a:buFont typeface="+mj-lt"/>
              <a:buAutoNum type="arabicPeriod"/>
            </a:pPr>
            <a:r>
              <a:rPr kumimoji="1" lang="ja-JP" altLang="en-US"/>
              <a:t>第 </a:t>
            </a:r>
            <a:r>
              <a:rPr kumimoji="1" lang="en-US" altLang="ja-JP"/>
              <a:t>4 </a:t>
            </a:r>
            <a:r>
              <a:rPr kumimoji="1" lang="ja-JP" altLang="en-US"/>
              <a:t>レベル</a:t>
            </a:r>
          </a:p>
          <a:p>
            <a:pPr marL="316531" lvl="4" indent="-316531" defTabSz="422041">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662"/>
            </a:p>
          </p:txBody>
        </p:sp>
      </p:grpSp>
      <p:pic>
        <p:nvPicPr>
          <p:cNvPr id="2" name="図 1"/>
          <p:cNvPicPr>
            <a:picLocks noChangeAspect="1"/>
          </p:cNvPicPr>
          <p:nvPr userDrawn="1"/>
        </p:nvPicPr>
        <p:blipFill>
          <a:blip r:embed="rId2"/>
          <a:stretch>
            <a:fillRect/>
          </a:stretch>
        </p:blipFill>
        <p:spPr>
          <a:xfrm>
            <a:off x="8505089" y="5715002"/>
            <a:ext cx="1176630" cy="1005927"/>
          </a:xfrm>
          <a:prstGeom prst="rect">
            <a:avLst/>
          </a:prstGeom>
        </p:spPr>
      </p:pic>
    </p:spTree>
    <p:extLst>
      <p:ext uri="{BB962C8B-B14F-4D97-AF65-F5344CB8AC3E}">
        <p14:creationId xmlns:p14="http://schemas.microsoft.com/office/powerpoint/2010/main" val="24193868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00136317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729577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8760208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60385001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a:extLst>
              <a:ext uri="{FF2B5EF4-FFF2-40B4-BE49-F238E27FC236}">
                <a16:creationId xmlns:a16="http://schemas.microsoft.com/office/drawing/2014/main" id="{B0361477-E423-37B9-8E57-9E2A3182F636}"/>
              </a:ext>
            </a:extLst>
          </p:cNvPr>
          <p:cNvPicPr>
            <a:picLocks noChangeAspect="1"/>
          </p:cNvPicPr>
          <p:nvPr userDrawn="1"/>
        </p:nvPicPr>
        <p:blipFill>
          <a:blip r:embed="rId2"/>
          <a:stretch>
            <a:fillRect/>
          </a:stretch>
        </p:blipFill>
        <p:spPr>
          <a:xfrm>
            <a:off x="358373" y="6534000"/>
            <a:ext cx="2030144" cy="207282"/>
          </a:xfrm>
          <a:prstGeom prst="rect">
            <a:avLst/>
          </a:prstGeom>
        </p:spPr>
      </p:pic>
    </p:spTree>
    <p:extLst>
      <p:ext uri="{BB962C8B-B14F-4D97-AF65-F5344CB8AC3E}">
        <p14:creationId xmlns:p14="http://schemas.microsoft.com/office/powerpoint/2010/main" val="41448423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a:extLst>
              <a:ext uri="{FF2B5EF4-FFF2-40B4-BE49-F238E27FC236}">
                <a16:creationId xmlns:a16="http://schemas.microsoft.com/office/drawing/2014/main" id="{723742E8-7265-2649-6132-E40A95A44785}"/>
              </a:ext>
            </a:extLst>
          </p:cNvPr>
          <p:cNvPicPr>
            <a:picLocks noChangeAspect="1"/>
          </p:cNvPicPr>
          <p:nvPr userDrawn="1"/>
        </p:nvPicPr>
        <p:blipFill>
          <a:blip r:embed="rId2"/>
          <a:stretch>
            <a:fillRect/>
          </a:stretch>
        </p:blipFill>
        <p:spPr>
          <a:xfrm>
            <a:off x="358373" y="6534000"/>
            <a:ext cx="2030144" cy="207282"/>
          </a:xfrm>
          <a:prstGeom prst="rect">
            <a:avLst/>
          </a:prstGeom>
        </p:spPr>
      </p:pic>
    </p:spTree>
    <p:extLst>
      <p:ext uri="{BB962C8B-B14F-4D97-AF65-F5344CB8AC3E}">
        <p14:creationId xmlns:p14="http://schemas.microsoft.com/office/powerpoint/2010/main" val="343907543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a:extLst>
              <a:ext uri="{FF2B5EF4-FFF2-40B4-BE49-F238E27FC236}">
                <a16:creationId xmlns:a16="http://schemas.microsoft.com/office/drawing/2014/main" id="{907EEC1F-F72B-30A8-DE72-68AB81E2B33E}"/>
              </a:ext>
            </a:extLst>
          </p:cNvPr>
          <p:cNvPicPr>
            <a:picLocks noChangeAspect="1"/>
          </p:cNvPicPr>
          <p:nvPr userDrawn="1"/>
        </p:nvPicPr>
        <p:blipFill>
          <a:blip r:embed="rId2"/>
          <a:stretch>
            <a:fillRect/>
          </a:stretch>
        </p:blipFill>
        <p:spPr>
          <a:xfrm>
            <a:off x="358373" y="6534000"/>
            <a:ext cx="2030144" cy="207282"/>
          </a:xfrm>
          <a:prstGeom prst="rect">
            <a:avLst/>
          </a:prstGeom>
        </p:spPr>
      </p:pic>
    </p:spTree>
    <p:extLst>
      <p:ext uri="{BB962C8B-B14F-4D97-AF65-F5344CB8AC3E}">
        <p14:creationId xmlns:p14="http://schemas.microsoft.com/office/powerpoint/2010/main" val="5284549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0"/>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0"/>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786098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a:extLst>
              <a:ext uri="{FF2B5EF4-FFF2-40B4-BE49-F238E27FC236}">
                <a16:creationId xmlns:a16="http://schemas.microsoft.com/office/drawing/2014/main" id="{29F68669-4E43-615A-D840-D190221D97EF}"/>
              </a:ext>
            </a:extLst>
          </p:cNvPr>
          <p:cNvPicPr>
            <a:picLocks noChangeAspect="1"/>
          </p:cNvPicPr>
          <p:nvPr userDrawn="1"/>
        </p:nvPicPr>
        <p:blipFill>
          <a:blip r:embed="rId2"/>
          <a:stretch>
            <a:fillRect/>
          </a:stretch>
        </p:blipFill>
        <p:spPr>
          <a:xfrm>
            <a:off x="5477173" y="326773"/>
            <a:ext cx="4017612" cy="585267"/>
          </a:xfrm>
          <a:prstGeom prst="rect">
            <a:avLst/>
          </a:prstGeom>
        </p:spPr>
      </p:pic>
    </p:spTree>
    <p:extLst>
      <p:ext uri="{BB962C8B-B14F-4D97-AF65-F5344CB8AC3E}">
        <p14:creationId xmlns:p14="http://schemas.microsoft.com/office/powerpoint/2010/main" val="287014263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5465957"/>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lvl1pPr>
              <a:defRPr>
                <a:solidFill>
                  <a:schemeClr val="bg1">
                    <a:alpha val="70000"/>
                  </a:schemeClr>
                </a:solidFill>
              </a:defRPr>
            </a:lvl1p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a:extLst>
              <a:ext uri="{FF2B5EF4-FFF2-40B4-BE49-F238E27FC236}">
                <a16:creationId xmlns:a16="http://schemas.microsoft.com/office/drawing/2014/main" id="{941F7908-FAA4-6FA2-93AC-BB242203E9D3}"/>
              </a:ext>
            </a:extLst>
          </p:cNvPr>
          <p:cNvPicPr>
            <a:picLocks noChangeAspect="1"/>
          </p:cNvPicPr>
          <p:nvPr userDrawn="1"/>
        </p:nvPicPr>
        <p:blipFill>
          <a:blip r:embed="rId2"/>
          <a:stretch>
            <a:fillRect/>
          </a:stretch>
        </p:blipFill>
        <p:spPr>
          <a:xfrm>
            <a:off x="5477173" y="326773"/>
            <a:ext cx="4017612" cy="585267"/>
          </a:xfrm>
          <a:prstGeom prst="rect">
            <a:avLst/>
          </a:prstGeom>
        </p:spPr>
      </p:pic>
    </p:spTree>
    <p:extLst>
      <p:ext uri="{BB962C8B-B14F-4D97-AF65-F5344CB8AC3E}">
        <p14:creationId xmlns:p14="http://schemas.microsoft.com/office/powerpoint/2010/main" val="166659989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表紙2">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339B2403-CA88-12F9-3FDB-E3C7B42535B3}"/>
              </a:ext>
            </a:extLst>
          </p:cNvPr>
          <p:cNvSpPr/>
          <p:nvPr userDrawn="1"/>
        </p:nvSpPr>
        <p:spPr>
          <a:xfrm>
            <a:off x="-7892" y="0"/>
            <a:ext cx="9932345" cy="3866579"/>
          </a:xfrm>
          <a:prstGeom prst="rect">
            <a:avLst/>
          </a:prstGeom>
          <a:gradFill flip="none" rotWithShape="1">
            <a:gsLst>
              <a:gs pos="0">
                <a:srgbClr val="FFFFFF"/>
              </a:gs>
              <a:gs pos="99000">
                <a:srgbClr val="F7F7F7"/>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5" name="テキスト プレースホルダー 6">
            <a:extLst>
              <a:ext uri="{FF2B5EF4-FFF2-40B4-BE49-F238E27FC236}">
                <a16:creationId xmlns:a16="http://schemas.microsoft.com/office/drawing/2014/main" id="{5428706D-90AF-5B71-CAA6-4B774D4D4EEE}"/>
              </a:ext>
            </a:extLst>
          </p:cNvPr>
          <p:cNvSpPr txBox="1">
            <a:spLocks/>
          </p:cNvSpPr>
          <p:nvPr userDrawn="1"/>
        </p:nvSpPr>
        <p:spPr>
          <a:xfrm>
            <a:off x="0" y="3885657"/>
            <a:ext cx="9906000" cy="3000118"/>
          </a:xfrm>
          <a:prstGeom prst="rect">
            <a:avLst/>
          </a:prstGeom>
          <a:pattFill prst="dkUpDiag">
            <a:fgClr>
              <a:srgbClr val="F8F8F8"/>
            </a:fgClr>
            <a:bgClr>
              <a:srgbClr val="CBCBCB"/>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 name="テキスト プレースホルダー 6">
            <a:extLst>
              <a:ext uri="{FF2B5EF4-FFF2-40B4-BE49-F238E27FC236}">
                <a16:creationId xmlns:a16="http://schemas.microsoft.com/office/drawing/2014/main" id="{68D67872-8F2B-5881-89B3-3133FAE076D8}"/>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31000">
                <a:schemeClr val="bg1"/>
              </a:gs>
              <a:gs pos="56000">
                <a:schemeClr val="bg1">
                  <a:lumMod val="85000"/>
                  <a:alpha val="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 name="テキスト プレースホルダー 14">
            <a:extLst>
              <a:ext uri="{FF2B5EF4-FFF2-40B4-BE49-F238E27FC236}">
                <a16:creationId xmlns:a16="http://schemas.microsoft.com/office/drawing/2014/main" id="{B080B8F4-826C-144A-277D-D4F0227ECF8B}"/>
              </a:ext>
            </a:extLst>
          </p:cNvPr>
          <p:cNvSpPr>
            <a:spLocks noGrp="1"/>
          </p:cNvSpPr>
          <p:nvPr>
            <p:ph type="body" sz="quarter" idx="12"/>
          </p:nvPr>
        </p:nvSpPr>
        <p:spPr>
          <a:xfrm>
            <a:off x="5620281" y="5886478"/>
            <a:ext cx="3913874" cy="320472"/>
          </a:xfrm>
        </p:spPr>
        <p:txBody>
          <a:bodyPr wrap="square" lIns="0" tIns="0" rIns="0" bIns="0" anchor="b">
            <a:spAutoFit/>
          </a:bodyPr>
          <a:lstStyle>
            <a:lvl1pPr marL="0" indent="0">
              <a:spcAft>
                <a:spcPts val="400"/>
              </a:spcAft>
              <a:buNone/>
              <a:defRPr lang="ja-JP" altLang="en-US" sz="1700" spc="150" smtClean="0">
                <a:solidFill>
                  <a:schemeClr val="tx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00" name="Date Placeholder 1">
            <a:extLst>
              <a:ext uri="{FF2B5EF4-FFF2-40B4-BE49-F238E27FC236}">
                <a16:creationId xmlns:a16="http://schemas.microsoft.com/office/drawing/2014/main" id="{25220155-E65B-0EBD-6359-6D945EFDFF82}"/>
              </a:ext>
            </a:extLst>
          </p:cNvPr>
          <p:cNvSpPr>
            <a:spLocks noGrp="1"/>
          </p:cNvSpPr>
          <p:nvPr>
            <p:ph type="dt" sz="half" idx="10"/>
          </p:nvPr>
        </p:nvSpPr>
        <p:spPr>
          <a:xfrm>
            <a:off x="5620019" y="5502275"/>
            <a:ext cx="2228850" cy="365125"/>
          </a:xfrm>
        </p:spPr>
        <p:txBody>
          <a:bodyPr/>
          <a:lstStyle>
            <a:lvl1pPr algn="l">
              <a:defRPr>
                <a:solidFill>
                  <a:schemeClr val="tx1"/>
                </a:solidFill>
              </a:defRPr>
            </a:lvl1pPr>
          </a:lstStyle>
          <a:p>
            <a:endParaRPr lang="en-US"/>
          </a:p>
        </p:txBody>
      </p:sp>
      <p:sp>
        <p:nvSpPr>
          <p:cNvPr id="101" name="Footer Placeholder 2">
            <a:extLst>
              <a:ext uri="{FF2B5EF4-FFF2-40B4-BE49-F238E27FC236}">
                <a16:creationId xmlns:a16="http://schemas.microsoft.com/office/drawing/2014/main" id="{BAC699BE-8F38-DE9D-8152-2DA7C5341755}"/>
              </a:ext>
            </a:extLst>
          </p:cNvPr>
          <p:cNvSpPr>
            <a:spLocks noGrp="1"/>
          </p:cNvSpPr>
          <p:nvPr>
            <p:ph type="ftr" sz="quarter" idx="11"/>
          </p:nvPr>
        </p:nvSpPr>
        <p:spPr>
          <a:xfrm>
            <a:off x="377683" y="6469296"/>
            <a:ext cx="3757975" cy="263263"/>
          </a:xfrm>
        </p:spPr>
        <p:txBody>
          <a:bodyPr/>
          <a:lstStyle>
            <a:lvl1pPr>
              <a:defRPr>
                <a:solidFill>
                  <a:schemeClr val="tx1">
                    <a:alpha val="90000"/>
                  </a:schemeClr>
                </a:solidFill>
              </a:defRPr>
            </a:lvl1pPr>
          </a:lstStyle>
          <a:p>
            <a:endParaRPr lang="en-US"/>
          </a:p>
        </p:txBody>
      </p:sp>
      <p:sp>
        <p:nvSpPr>
          <p:cNvPr id="102" name="タイトル 17">
            <a:extLst>
              <a:ext uri="{FF2B5EF4-FFF2-40B4-BE49-F238E27FC236}">
                <a16:creationId xmlns:a16="http://schemas.microsoft.com/office/drawing/2014/main" id="{CB92DFCA-8814-CE54-22CD-D6DA36FAA5E7}"/>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03" name="テキスト プレースホルダー 14">
            <a:extLst>
              <a:ext uri="{FF2B5EF4-FFF2-40B4-BE49-F238E27FC236}">
                <a16:creationId xmlns:a16="http://schemas.microsoft.com/office/drawing/2014/main" id="{F29860FD-E66F-1C57-A61D-8B024E5B0838}"/>
              </a:ext>
            </a:extLst>
          </p:cNvPr>
          <p:cNvSpPr>
            <a:spLocks noGrp="1"/>
          </p:cNvSpPr>
          <p:nvPr>
            <p:ph type="body" sz="quarter" idx="13"/>
          </p:nvPr>
        </p:nvSpPr>
        <p:spPr>
          <a:xfrm>
            <a:off x="0" y="3901925"/>
            <a:ext cx="9924453" cy="412805"/>
          </a:xfrm>
        </p:spPr>
        <p:txBody>
          <a:bodyPr wrap="square" lIns="288000">
            <a:spAutoFit/>
          </a:bodyPr>
          <a:lstStyle>
            <a:lvl1pPr marL="0" indent="0">
              <a:buNone/>
              <a:defRPr lang="ja-JP" altLang="en-US" sz="1700" spc="150" smtClean="0">
                <a:solidFill>
                  <a:schemeClr val="tx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4" name="グループ化 3">
            <a:extLst>
              <a:ext uri="{FF2B5EF4-FFF2-40B4-BE49-F238E27FC236}">
                <a16:creationId xmlns:a16="http://schemas.microsoft.com/office/drawing/2014/main" id="{75DCB525-6704-CF22-CF16-1C44E88D676D}"/>
              </a:ext>
            </a:extLst>
          </p:cNvPr>
          <p:cNvGrpSpPr/>
          <p:nvPr userDrawn="1"/>
        </p:nvGrpSpPr>
        <p:grpSpPr>
          <a:xfrm>
            <a:off x="5638800" y="6379733"/>
            <a:ext cx="3851369" cy="173467"/>
            <a:chOff x="900632" y="1414463"/>
            <a:chExt cx="7938089" cy="357535"/>
          </a:xfrm>
          <a:solidFill>
            <a:schemeClr val="tx1">
              <a:alpha val="89963"/>
            </a:schemeClr>
          </a:solidFill>
        </p:grpSpPr>
        <p:sp>
          <p:nvSpPr>
            <p:cNvPr id="6" name="Freeform 5">
              <a:extLst>
                <a:ext uri="{FF2B5EF4-FFF2-40B4-BE49-F238E27FC236}">
                  <a16:creationId xmlns:a16="http://schemas.microsoft.com/office/drawing/2014/main" id="{326E66AC-C819-36C8-2E16-FA9A818BEDE1}"/>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Freeform 6">
              <a:extLst>
                <a:ext uri="{FF2B5EF4-FFF2-40B4-BE49-F238E27FC236}">
                  <a16:creationId xmlns:a16="http://schemas.microsoft.com/office/drawing/2014/main" id="{40C06BC6-F23E-B349-707F-C6DA6F6075A8}"/>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a:extLst>
                <a:ext uri="{FF2B5EF4-FFF2-40B4-BE49-F238E27FC236}">
                  <a16:creationId xmlns:a16="http://schemas.microsoft.com/office/drawing/2014/main" id="{BBDB93EC-4CC1-A7AF-EB5C-E9108E68E76E}"/>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8">
              <a:extLst>
                <a:ext uri="{FF2B5EF4-FFF2-40B4-BE49-F238E27FC236}">
                  <a16:creationId xmlns:a16="http://schemas.microsoft.com/office/drawing/2014/main" id="{C20547C5-E064-7CED-2D82-983A89958D37}"/>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9">
              <a:extLst>
                <a:ext uri="{FF2B5EF4-FFF2-40B4-BE49-F238E27FC236}">
                  <a16:creationId xmlns:a16="http://schemas.microsoft.com/office/drawing/2014/main" id="{95B9EC77-EB58-EADD-A389-ED5EB5B96241}"/>
                </a:ext>
              </a:extLst>
            </p:cNvPr>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0">
              <a:extLst>
                <a:ext uri="{FF2B5EF4-FFF2-40B4-BE49-F238E27FC236}">
                  <a16:creationId xmlns:a16="http://schemas.microsoft.com/office/drawing/2014/main" id="{21EC7A87-E6E2-2A3C-BD0D-A8CC4DF6DF59}"/>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11">
              <a:extLst>
                <a:ext uri="{FF2B5EF4-FFF2-40B4-BE49-F238E27FC236}">
                  <a16:creationId xmlns:a16="http://schemas.microsoft.com/office/drawing/2014/main" id="{4304A1C8-300E-A321-8E69-355A75F5450E}"/>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12">
              <a:extLst>
                <a:ext uri="{FF2B5EF4-FFF2-40B4-BE49-F238E27FC236}">
                  <a16:creationId xmlns:a16="http://schemas.microsoft.com/office/drawing/2014/main" id="{A3365418-5FE6-872F-0A5C-21E317C730B8}"/>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3">
              <a:extLst>
                <a:ext uri="{FF2B5EF4-FFF2-40B4-BE49-F238E27FC236}">
                  <a16:creationId xmlns:a16="http://schemas.microsoft.com/office/drawing/2014/main" id="{4BE58674-9B6A-74BF-0427-B85D9128302A}"/>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4">
              <a:extLst>
                <a:ext uri="{FF2B5EF4-FFF2-40B4-BE49-F238E27FC236}">
                  <a16:creationId xmlns:a16="http://schemas.microsoft.com/office/drawing/2014/main" id="{96041F5F-7B2D-AA30-56FA-90D3ADC65818}"/>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5">
              <a:extLst>
                <a:ext uri="{FF2B5EF4-FFF2-40B4-BE49-F238E27FC236}">
                  <a16:creationId xmlns:a16="http://schemas.microsoft.com/office/drawing/2014/main" id="{0EFF6AA0-34D4-B825-FE35-36032DA61DA6}"/>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6">
              <a:extLst>
                <a:ext uri="{FF2B5EF4-FFF2-40B4-BE49-F238E27FC236}">
                  <a16:creationId xmlns:a16="http://schemas.microsoft.com/office/drawing/2014/main" id="{E53C9118-8050-3576-7AF5-88E528D5B6EC}"/>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7">
              <a:extLst>
                <a:ext uri="{FF2B5EF4-FFF2-40B4-BE49-F238E27FC236}">
                  <a16:creationId xmlns:a16="http://schemas.microsoft.com/office/drawing/2014/main" id="{79824502-C86C-42B7-F0FD-85713F721E20}"/>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8">
              <a:extLst>
                <a:ext uri="{FF2B5EF4-FFF2-40B4-BE49-F238E27FC236}">
                  <a16:creationId xmlns:a16="http://schemas.microsoft.com/office/drawing/2014/main" id="{DE088146-9570-F3F4-B157-1754217193EA}"/>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9">
              <a:extLst>
                <a:ext uri="{FF2B5EF4-FFF2-40B4-BE49-F238E27FC236}">
                  <a16:creationId xmlns:a16="http://schemas.microsoft.com/office/drawing/2014/main" id="{BD1C882A-5CA7-69B6-9B46-877B877E661D}"/>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20">
              <a:extLst>
                <a:ext uri="{FF2B5EF4-FFF2-40B4-BE49-F238E27FC236}">
                  <a16:creationId xmlns:a16="http://schemas.microsoft.com/office/drawing/2014/main" id="{F64BEBD9-ED70-3A67-5AD2-0B3A395C3C64}"/>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21">
              <a:extLst>
                <a:ext uri="{FF2B5EF4-FFF2-40B4-BE49-F238E27FC236}">
                  <a16:creationId xmlns:a16="http://schemas.microsoft.com/office/drawing/2014/main" id="{D460DEE9-1027-A0DF-0C7E-4E19B8F58C9C}"/>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22">
              <a:extLst>
                <a:ext uri="{FF2B5EF4-FFF2-40B4-BE49-F238E27FC236}">
                  <a16:creationId xmlns:a16="http://schemas.microsoft.com/office/drawing/2014/main" id="{396716A2-387B-6F48-AA74-D0A1E1FBF59C}"/>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23">
              <a:extLst>
                <a:ext uri="{FF2B5EF4-FFF2-40B4-BE49-F238E27FC236}">
                  <a16:creationId xmlns:a16="http://schemas.microsoft.com/office/drawing/2014/main" id="{755E6F8D-D515-9625-074D-6C1ED96F57A0}"/>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4">
              <a:extLst>
                <a:ext uri="{FF2B5EF4-FFF2-40B4-BE49-F238E27FC236}">
                  <a16:creationId xmlns:a16="http://schemas.microsoft.com/office/drawing/2014/main" id="{EDA0AF67-1729-22C2-38B0-866BF0D891CD}"/>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5">
              <a:extLst>
                <a:ext uri="{FF2B5EF4-FFF2-40B4-BE49-F238E27FC236}">
                  <a16:creationId xmlns:a16="http://schemas.microsoft.com/office/drawing/2014/main" id="{26E1BF95-071A-B2D0-E378-253BC799ED9A}"/>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6">
              <a:extLst>
                <a:ext uri="{FF2B5EF4-FFF2-40B4-BE49-F238E27FC236}">
                  <a16:creationId xmlns:a16="http://schemas.microsoft.com/office/drawing/2014/main" id="{E88EF8E5-0FD3-EC75-73BF-5FB07C862931}"/>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7">
              <a:extLst>
                <a:ext uri="{FF2B5EF4-FFF2-40B4-BE49-F238E27FC236}">
                  <a16:creationId xmlns:a16="http://schemas.microsoft.com/office/drawing/2014/main" id="{C56621CD-6598-6BFE-EE87-7B195C68AA0C}"/>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8">
              <a:extLst>
                <a:ext uri="{FF2B5EF4-FFF2-40B4-BE49-F238E27FC236}">
                  <a16:creationId xmlns:a16="http://schemas.microsoft.com/office/drawing/2014/main" id="{69F6E39B-88AB-6335-E32E-F118DE208082}"/>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9">
              <a:extLst>
                <a:ext uri="{FF2B5EF4-FFF2-40B4-BE49-F238E27FC236}">
                  <a16:creationId xmlns:a16="http://schemas.microsoft.com/office/drawing/2014/main" id="{7AF6A309-234B-A971-14D6-E575CCB60F05}"/>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30">
              <a:extLst>
                <a:ext uri="{FF2B5EF4-FFF2-40B4-BE49-F238E27FC236}">
                  <a16:creationId xmlns:a16="http://schemas.microsoft.com/office/drawing/2014/main" id="{C714193A-0B40-D036-A3FC-EAE2A95CD20A}"/>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31">
              <a:extLst>
                <a:ext uri="{FF2B5EF4-FFF2-40B4-BE49-F238E27FC236}">
                  <a16:creationId xmlns:a16="http://schemas.microsoft.com/office/drawing/2014/main" id="{19F28444-8BDA-E43C-C6F0-CB2AA8AA5395}"/>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32">
              <a:extLst>
                <a:ext uri="{FF2B5EF4-FFF2-40B4-BE49-F238E27FC236}">
                  <a16:creationId xmlns:a16="http://schemas.microsoft.com/office/drawing/2014/main" id="{6CF0D6C9-E306-181C-73FF-F459216518CD}"/>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33">
              <a:extLst>
                <a:ext uri="{FF2B5EF4-FFF2-40B4-BE49-F238E27FC236}">
                  <a16:creationId xmlns:a16="http://schemas.microsoft.com/office/drawing/2014/main" id="{6AA2C5A8-B4EE-51BC-0296-D6FE44F86C74}"/>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34">
              <a:extLst>
                <a:ext uri="{FF2B5EF4-FFF2-40B4-BE49-F238E27FC236}">
                  <a16:creationId xmlns:a16="http://schemas.microsoft.com/office/drawing/2014/main" id="{C088F2F3-F1F7-2CFD-D648-C6431A5E0E68}"/>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35">
              <a:extLst>
                <a:ext uri="{FF2B5EF4-FFF2-40B4-BE49-F238E27FC236}">
                  <a16:creationId xmlns:a16="http://schemas.microsoft.com/office/drawing/2014/main" id="{2305C639-DC68-62E8-9242-F2DBDB8F1261}"/>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6">
              <a:extLst>
                <a:ext uri="{FF2B5EF4-FFF2-40B4-BE49-F238E27FC236}">
                  <a16:creationId xmlns:a16="http://schemas.microsoft.com/office/drawing/2014/main" id="{B996C252-6CCB-AD32-B26B-2D57D874D276}"/>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37">
              <a:extLst>
                <a:ext uri="{FF2B5EF4-FFF2-40B4-BE49-F238E27FC236}">
                  <a16:creationId xmlns:a16="http://schemas.microsoft.com/office/drawing/2014/main" id="{D82AA6D7-A1FF-73B6-AB93-B57A576E4A4B}"/>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8">
              <a:extLst>
                <a:ext uri="{FF2B5EF4-FFF2-40B4-BE49-F238E27FC236}">
                  <a16:creationId xmlns:a16="http://schemas.microsoft.com/office/drawing/2014/main" id="{1E8BCDA6-9661-38A9-1AC2-943F4F8DAFEA}"/>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9">
              <a:extLst>
                <a:ext uri="{FF2B5EF4-FFF2-40B4-BE49-F238E27FC236}">
                  <a16:creationId xmlns:a16="http://schemas.microsoft.com/office/drawing/2014/main" id="{6B9CF542-F696-9AA4-FAE3-A70F0DF88F48}"/>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40">
              <a:extLst>
                <a:ext uri="{FF2B5EF4-FFF2-40B4-BE49-F238E27FC236}">
                  <a16:creationId xmlns:a16="http://schemas.microsoft.com/office/drawing/2014/main" id="{FFC7A7CD-85C1-7EDE-7E66-75C1EE7A4A16}"/>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41">
              <a:extLst>
                <a:ext uri="{FF2B5EF4-FFF2-40B4-BE49-F238E27FC236}">
                  <a16:creationId xmlns:a16="http://schemas.microsoft.com/office/drawing/2014/main" id="{65507E5F-E206-340B-70EE-DAD64B4631E3}"/>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42">
              <a:extLst>
                <a:ext uri="{FF2B5EF4-FFF2-40B4-BE49-F238E27FC236}">
                  <a16:creationId xmlns:a16="http://schemas.microsoft.com/office/drawing/2014/main" id="{5BDED0DB-628E-5EFA-9F32-223C468EA71E}"/>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43">
              <a:extLst>
                <a:ext uri="{FF2B5EF4-FFF2-40B4-BE49-F238E27FC236}">
                  <a16:creationId xmlns:a16="http://schemas.microsoft.com/office/drawing/2014/main" id="{9FA11370-6C6F-A1DC-F261-A1DB7821304A}"/>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44">
              <a:extLst>
                <a:ext uri="{FF2B5EF4-FFF2-40B4-BE49-F238E27FC236}">
                  <a16:creationId xmlns:a16="http://schemas.microsoft.com/office/drawing/2014/main" id="{CCC937A7-4D7D-1071-06C4-2C3DDDAC5927}"/>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45">
              <a:extLst>
                <a:ext uri="{FF2B5EF4-FFF2-40B4-BE49-F238E27FC236}">
                  <a16:creationId xmlns:a16="http://schemas.microsoft.com/office/drawing/2014/main" id="{F92F4A88-E06D-A9A3-9AA7-508EF6F3A752}"/>
                </a:ext>
              </a:extLst>
            </p:cNvPr>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46">
              <a:extLst>
                <a:ext uri="{FF2B5EF4-FFF2-40B4-BE49-F238E27FC236}">
                  <a16:creationId xmlns:a16="http://schemas.microsoft.com/office/drawing/2014/main" id="{C17491A0-4C9F-E6AF-3C56-5F44857D758A}"/>
                </a:ext>
              </a:extLst>
            </p:cNvPr>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47">
              <a:extLst>
                <a:ext uri="{FF2B5EF4-FFF2-40B4-BE49-F238E27FC236}">
                  <a16:creationId xmlns:a16="http://schemas.microsoft.com/office/drawing/2014/main" id="{770D0D65-068E-27BF-0BE2-5F234115CD44}"/>
                </a:ext>
              </a:extLst>
            </p:cNvPr>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8">
              <a:extLst>
                <a:ext uri="{FF2B5EF4-FFF2-40B4-BE49-F238E27FC236}">
                  <a16:creationId xmlns:a16="http://schemas.microsoft.com/office/drawing/2014/main" id="{C1C05037-3DA8-C767-CC4F-D2FBD1B439C6}"/>
                </a:ext>
              </a:extLst>
            </p:cNvPr>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50">
              <a:extLst>
                <a:ext uri="{FF2B5EF4-FFF2-40B4-BE49-F238E27FC236}">
                  <a16:creationId xmlns:a16="http://schemas.microsoft.com/office/drawing/2014/main" id="{691ADADB-9472-1B3F-B29F-2337ED323915}"/>
                </a:ext>
              </a:extLst>
            </p:cNvPr>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51">
              <a:extLst>
                <a:ext uri="{FF2B5EF4-FFF2-40B4-BE49-F238E27FC236}">
                  <a16:creationId xmlns:a16="http://schemas.microsoft.com/office/drawing/2014/main" id="{1FAF27AC-2D95-2F1C-F048-2100F17452AC}"/>
                </a:ext>
              </a:extLst>
            </p:cNvPr>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52">
              <a:extLst>
                <a:ext uri="{FF2B5EF4-FFF2-40B4-BE49-F238E27FC236}">
                  <a16:creationId xmlns:a16="http://schemas.microsoft.com/office/drawing/2014/main" id="{1177C61D-8C9B-357B-9F19-2BC3A72CADFE}"/>
                </a:ext>
              </a:extLst>
            </p:cNvPr>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53">
              <a:extLst>
                <a:ext uri="{FF2B5EF4-FFF2-40B4-BE49-F238E27FC236}">
                  <a16:creationId xmlns:a16="http://schemas.microsoft.com/office/drawing/2014/main" id="{0B1D54AC-3482-48A3-00F4-53079D1A33CB}"/>
                </a:ext>
              </a:extLst>
            </p:cNvPr>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54">
              <a:extLst>
                <a:ext uri="{FF2B5EF4-FFF2-40B4-BE49-F238E27FC236}">
                  <a16:creationId xmlns:a16="http://schemas.microsoft.com/office/drawing/2014/main" id="{2E4BAC3B-1100-25CB-F126-10E7659169A9}"/>
                </a:ext>
              </a:extLst>
            </p:cNvPr>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55">
              <a:extLst>
                <a:ext uri="{FF2B5EF4-FFF2-40B4-BE49-F238E27FC236}">
                  <a16:creationId xmlns:a16="http://schemas.microsoft.com/office/drawing/2014/main" id="{8677FB91-4A75-779A-3745-8B53D843F3D4}"/>
                </a:ext>
              </a:extLst>
            </p:cNvPr>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56">
              <a:extLst>
                <a:ext uri="{FF2B5EF4-FFF2-40B4-BE49-F238E27FC236}">
                  <a16:creationId xmlns:a16="http://schemas.microsoft.com/office/drawing/2014/main" id="{7427EF6B-95AE-A057-DE53-34EF451FAA6B}"/>
                </a:ext>
              </a:extLst>
            </p:cNvPr>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57">
              <a:extLst>
                <a:ext uri="{FF2B5EF4-FFF2-40B4-BE49-F238E27FC236}">
                  <a16:creationId xmlns:a16="http://schemas.microsoft.com/office/drawing/2014/main" id="{3E82EFB7-3CC9-8573-2BAA-4C18072AA11D}"/>
                </a:ext>
              </a:extLst>
            </p:cNvPr>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58">
              <a:extLst>
                <a:ext uri="{FF2B5EF4-FFF2-40B4-BE49-F238E27FC236}">
                  <a16:creationId xmlns:a16="http://schemas.microsoft.com/office/drawing/2014/main" id="{912ACBB6-4CAA-E077-7C92-355D4F225F05}"/>
                </a:ext>
              </a:extLst>
            </p:cNvPr>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9">
              <a:extLst>
                <a:ext uri="{FF2B5EF4-FFF2-40B4-BE49-F238E27FC236}">
                  <a16:creationId xmlns:a16="http://schemas.microsoft.com/office/drawing/2014/main" id="{BFE5A20A-FDB4-F8C5-CCC2-C8501925A27D}"/>
                </a:ext>
              </a:extLst>
            </p:cNvPr>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60">
              <a:extLst>
                <a:ext uri="{FF2B5EF4-FFF2-40B4-BE49-F238E27FC236}">
                  <a16:creationId xmlns:a16="http://schemas.microsoft.com/office/drawing/2014/main" id="{45415270-64C9-A09B-29A6-4AC633EE7986}"/>
                </a:ext>
              </a:extLst>
            </p:cNvPr>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61">
              <a:extLst>
                <a:ext uri="{FF2B5EF4-FFF2-40B4-BE49-F238E27FC236}">
                  <a16:creationId xmlns:a16="http://schemas.microsoft.com/office/drawing/2014/main" id="{98A487AE-DE2B-677C-E615-A12275463CFC}"/>
                </a:ext>
              </a:extLst>
            </p:cNvPr>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62">
              <a:extLst>
                <a:ext uri="{FF2B5EF4-FFF2-40B4-BE49-F238E27FC236}">
                  <a16:creationId xmlns:a16="http://schemas.microsoft.com/office/drawing/2014/main" id="{7CF73034-9E21-1841-48C3-898EF1C0E013}"/>
                </a:ext>
              </a:extLst>
            </p:cNvPr>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63">
              <a:extLst>
                <a:ext uri="{FF2B5EF4-FFF2-40B4-BE49-F238E27FC236}">
                  <a16:creationId xmlns:a16="http://schemas.microsoft.com/office/drawing/2014/main" id="{D869F5CB-5932-F901-F2D3-BED83729E4EC}"/>
                </a:ext>
              </a:extLst>
            </p:cNvPr>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64">
              <a:extLst>
                <a:ext uri="{FF2B5EF4-FFF2-40B4-BE49-F238E27FC236}">
                  <a16:creationId xmlns:a16="http://schemas.microsoft.com/office/drawing/2014/main" id="{85F147AB-CDC4-3445-9504-6E7485B3E8CA}"/>
                </a:ext>
              </a:extLst>
            </p:cNvPr>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65">
              <a:extLst>
                <a:ext uri="{FF2B5EF4-FFF2-40B4-BE49-F238E27FC236}">
                  <a16:creationId xmlns:a16="http://schemas.microsoft.com/office/drawing/2014/main" id="{F58D563B-8034-446B-DAEF-2473840C563A}"/>
                </a:ext>
              </a:extLst>
            </p:cNvPr>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66">
              <a:extLst>
                <a:ext uri="{FF2B5EF4-FFF2-40B4-BE49-F238E27FC236}">
                  <a16:creationId xmlns:a16="http://schemas.microsoft.com/office/drawing/2014/main" id="{78C4D897-7C98-F08E-45C5-32C843A98B9E}"/>
                </a:ext>
              </a:extLst>
            </p:cNvPr>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67">
              <a:extLst>
                <a:ext uri="{FF2B5EF4-FFF2-40B4-BE49-F238E27FC236}">
                  <a16:creationId xmlns:a16="http://schemas.microsoft.com/office/drawing/2014/main" id="{564EAC05-C1D3-19F2-A17D-8940911B5C84}"/>
                </a:ext>
              </a:extLst>
            </p:cNvPr>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68">
              <a:extLst>
                <a:ext uri="{FF2B5EF4-FFF2-40B4-BE49-F238E27FC236}">
                  <a16:creationId xmlns:a16="http://schemas.microsoft.com/office/drawing/2014/main" id="{E4B2356D-EE18-4BC2-FB53-4FB7B2E7D704}"/>
                </a:ext>
              </a:extLst>
            </p:cNvPr>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9">
              <a:extLst>
                <a:ext uri="{FF2B5EF4-FFF2-40B4-BE49-F238E27FC236}">
                  <a16:creationId xmlns:a16="http://schemas.microsoft.com/office/drawing/2014/main" id="{953C2BE2-07D7-A53C-3843-EF150E5C18E6}"/>
                </a:ext>
              </a:extLst>
            </p:cNvPr>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70">
              <a:extLst>
                <a:ext uri="{FF2B5EF4-FFF2-40B4-BE49-F238E27FC236}">
                  <a16:creationId xmlns:a16="http://schemas.microsoft.com/office/drawing/2014/main" id="{ADCC8B33-E58E-F485-7831-A299B4BA4762}"/>
                </a:ext>
              </a:extLst>
            </p:cNvPr>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71">
              <a:extLst>
                <a:ext uri="{FF2B5EF4-FFF2-40B4-BE49-F238E27FC236}">
                  <a16:creationId xmlns:a16="http://schemas.microsoft.com/office/drawing/2014/main" id="{E006CBE8-FD91-F284-E08D-58E1FDF163AE}"/>
                </a:ext>
              </a:extLst>
            </p:cNvPr>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72">
              <a:extLst>
                <a:ext uri="{FF2B5EF4-FFF2-40B4-BE49-F238E27FC236}">
                  <a16:creationId xmlns:a16="http://schemas.microsoft.com/office/drawing/2014/main" id="{1BB61D7F-C516-7748-EE43-3DBCA72CA61A}"/>
                </a:ext>
              </a:extLst>
            </p:cNvPr>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73">
              <a:extLst>
                <a:ext uri="{FF2B5EF4-FFF2-40B4-BE49-F238E27FC236}">
                  <a16:creationId xmlns:a16="http://schemas.microsoft.com/office/drawing/2014/main" id="{1F39E365-F8B8-1176-9FAA-BCE65DD956E2}"/>
                </a:ext>
              </a:extLst>
            </p:cNvPr>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74">
              <a:extLst>
                <a:ext uri="{FF2B5EF4-FFF2-40B4-BE49-F238E27FC236}">
                  <a16:creationId xmlns:a16="http://schemas.microsoft.com/office/drawing/2014/main" id="{883C5420-5D5A-664F-DC4F-8AED1CADCBFE}"/>
                </a:ext>
              </a:extLst>
            </p:cNvPr>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75">
              <a:extLst>
                <a:ext uri="{FF2B5EF4-FFF2-40B4-BE49-F238E27FC236}">
                  <a16:creationId xmlns:a16="http://schemas.microsoft.com/office/drawing/2014/main" id="{DE01D303-FDC0-94B3-E377-FBD242C82862}"/>
                </a:ext>
              </a:extLst>
            </p:cNvPr>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76">
              <a:extLst>
                <a:ext uri="{FF2B5EF4-FFF2-40B4-BE49-F238E27FC236}">
                  <a16:creationId xmlns:a16="http://schemas.microsoft.com/office/drawing/2014/main" id="{46437471-0283-9C14-4D83-05232952BA00}"/>
                </a:ext>
              </a:extLst>
            </p:cNvPr>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77">
              <a:extLst>
                <a:ext uri="{FF2B5EF4-FFF2-40B4-BE49-F238E27FC236}">
                  <a16:creationId xmlns:a16="http://schemas.microsoft.com/office/drawing/2014/main" id="{34BB621A-1D96-893D-3629-6A23C7E4100C}"/>
                </a:ext>
              </a:extLst>
            </p:cNvPr>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78">
              <a:extLst>
                <a:ext uri="{FF2B5EF4-FFF2-40B4-BE49-F238E27FC236}">
                  <a16:creationId xmlns:a16="http://schemas.microsoft.com/office/drawing/2014/main" id="{CCCABCBA-104E-5F91-3AC0-42E43FDAAFFD}"/>
                </a:ext>
              </a:extLst>
            </p:cNvPr>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9">
              <a:extLst>
                <a:ext uri="{FF2B5EF4-FFF2-40B4-BE49-F238E27FC236}">
                  <a16:creationId xmlns:a16="http://schemas.microsoft.com/office/drawing/2014/main" id="{D721432D-F360-A0CB-A546-05EA322BCB49}"/>
                </a:ext>
              </a:extLst>
            </p:cNvPr>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80">
              <a:extLst>
                <a:ext uri="{FF2B5EF4-FFF2-40B4-BE49-F238E27FC236}">
                  <a16:creationId xmlns:a16="http://schemas.microsoft.com/office/drawing/2014/main" id="{345A91FC-D59D-EEB0-0E10-37A4A47B8844}"/>
                </a:ext>
              </a:extLst>
            </p:cNvPr>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81">
              <a:extLst>
                <a:ext uri="{FF2B5EF4-FFF2-40B4-BE49-F238E27FC236}">
                  <a16:creationId xmlns:a16="http://schemas.microsoft.com/office/drawing/2014/main" id="{2DEBD0F7-71F2-FC1B-8038-0790A6C7E1C0}"/>
                </a:ext>
              </a:extLst>
            </p:cNvPr>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82">
              <a:extLst>
                <a:ext uri="{FF2B5EF4-FFF2-40B4-BE49-F238E27FC236}">
                  <a16:creationId xmlns:a16="http://schemas.microsoft.com/office/drawing/2014/main" id="{1335A0CF-26F8-BF99-C174-07AD7590B671}"/>
                </a:ext>
              </a:extLst>
            </p:cNvPr>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83">
              <a:extLst>
                <a:ext uri="{FF2B5EF4-FFF2-40B4-BE49-F238E27FC236}">
                  <a16:creationId xmlns:a16="http://schemas.microsoft.com/office/drawing/2014/main" id="{F025D8B0-01B8-E9C3-CB98-8DD55182FEAE}"/>
                </a:ext>
              </a:extLst>
            </p:cNvPr>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84">
              <a:extLst>
                <a:ext uri="{FF2B5EF4-FFF2-40B4-BE49-F238E27FC236}">
                  <a16:creationId xmlns:a16="http://schemas.microsoft.com/office/drawing/2014/main" id="{3F70FC20-ED08-AC70-DFEA-66AB8F524335}"/>
                </a:ext>
              </a:extLst>
            </p:cNvPr>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a:extLst>
              <a:ext uri="{FF2B5EF4-FFF2-40B4-BE49-F238E27FC236}">
                <a16:creationId xmlns:a16="http://schemas.microsoft.com/office/drawing/2014/main" id="{24DF5A6C-3FD2-BD3B-7F90-8915CCDF6A0A}"/>
              </a:ext>
            </a:extLst>
          </p:cNvPr>
          <p:cNvPicPr>
            <a:picLocks noChangeAspect="1"/>
          </p:cNvPicPr>
          <p:nvPr userDrawn="1"/>
        </p:nvPicPr>
        <p:blipFill>
          <a:blip r:embed="rId2"/>
          <a:stretch>
            <a:fillRect/>
          </a:stretch>
        </p:blipFill>
        <p:spPr>
          <a:xfrm>
            <a:off x="5477173" y="326773"/>
            <a:ext cx="4017612" cy="585267"/>
          </a:xfrm>
          <a:prstGeom prst="rect">
            <a:avLst/>
          </a:prstGeom>
        </p:spPr>
      </p:pic>
    </p:spTree>
    <p:extLst>
      <p:ext uri="{BB962C8B-B14F-4D97-AF65-F5344CB8AC3E}">
        <p14:creationId xmlns:p14="http://schemas.microsoft.com/office/powerpoint/2010/main" val="357559037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表紙3">
    <p:spTree>
      <p:nvGrpSpPr>
        <p:cNvPr id="1" name=""/>
        <p:cNvGrpSpPr/>
        <p:nvPr/>
      </p:nvGrpSpPr>
      <p:grpSpPr>
        <a:xfrm>
          <a:off x="0" y="0"/>
          <a:ext cx="0" cy="0"/>
          <a:chOff x="0" y="0"/>
          <a:chExt cx="0" cy="0"/>
        </a:xfrm>
      </p:grpSpPr>
      <p:sp>
        <p:nvSpPr>
          <p:cNvPr id="5" name="テキスト プレースホルダー 6">
            <a:extLst>
              <a:ext uri="{FF2B5EF4-FFF2-40B4-BE49-F238E27FC236}">
                <a16:creationId xmlns:a16="http://schemas.microsoft.com/office/drawing/2014/main" id="{3B36474D-21DE-E4C0-CF5A-FA30FAD64C6E}"/>
              </a:ext>
            </a:extLst>
          </p:cNvPr>
          <p:cNvSpPr txBox="1">
            <a:spLocks/>
          </p:cNvSpPr>
          <p:nvPr userDrawn="1"/>
        </p:nvSpPr>
        <p:spPr>
          <a:xfrm>
            <a:off x="0" y="6030001"/>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 name="テキスト プレースホルダー 6">
            <a:extLst>
              <a:ext uri="{FF2B5EF4-FFF2-40B4-BE49-F238E27FC236}">
                <a16:creationId xmlns:a16="http://schemas.microsoft.com/office/drawing/2014/main" id="{7176AC25-B952-8A18-453D-BA4D2AA4E3B4}"/>
              </a:ext>
            </a:extLst>
          </p:cNvPr>
          <p:cNvSpPr txBox="1">
            <a:spLocks/>
          </p:cNvSpPr>
          <p:nvPr userDrawn="1"/>
        </p:nvSpPr>
        <p:spPr>
          <a:xfrm>
            <a:off x="6019800" y="603000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0" y="1"/>
            <a:ext cx="9923980" cy="6027996"/>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257800"/>
            <a:ext cx="3913874" cy="320472"/>
          </a:xfrm>
        </p:spPr>
        <p:txBody>
          <a:bodyPr wrap="square" lIns="0" tIns="0" rIns="0" bIns="0" anchor="b">
            <a:spAutoFit/>
          </a:bodyPr>
          <a:lstStyle>
            <a:lvl1pPr marL="0" indent="0">
              <a:spcAft>
                <a:spcPts val="400"/>
              </a:spcAft>
              <a:buNone/>
              <a:defRPr lang="ja-JP" altLang="en-US" sz="1700" spc="150" smtClean="0">
                <a:solidFill>
                  <a:schemeClr val="tx1">
                    <a:lumMod val="75000"/>
                    <a:lumOff val="25000"/>
                  </a:schemeClr>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solidFill>
                  <a:schemeClr val="tx1">
                    <a:lumMod val="75000"/>
                    <a:lumOff val="25000"/>
                  </a:schemeClr>
                </a:solidFil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lvl1pPr>
              <a:defRPr>
                <a:solidFill>
                  <a:schemeClr val="bg1">
                    <a:alpha val="70000"/>
                  </a:schemeClr>
                </a:solidFill>
              </a:defRPr>
            </a:lvl1p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30595"/>
            <a:ext cx="9924453" cy="412805"/>
          </a:xfrm>
        </p:spPr>
        <p:txBody>
          <a:bodyPr wrap="square" lIns="288000">
            <a:spAutoFit/>
          </a:bodyPr>
          <a:lstStyle>
            <a:lvl1pPr marL="0" indent="0">
              <a:buNone/>
              <a:defRPr lang="ja-JP" altLang="en-US" sz="1700" spc="150" smtClean="0">
                <a:solidFill>
                  <a:schemeClr val="tx1">
                    <a:lumMod val="75000"/>
                    <a:lumOff val="25000"/>
                  </a:schemeClr>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a:extLst>
              <a:ext uri="{FF2B5EF4-FFF2-40B4-BE49-F238E27FC236}">
                <a16:creationId xmlns:a16="http://schemas.microsoft.com/office/drawing/2014/main" id="{0F45BE73-51F4-44FB-7195-95DD6B912D6A}"/>
              </a:ext>
            </a:extLst>
          </p:cNvPr>
          <p:cNvPicPr>
            <a:picLocks noChangeAspect="1"/>
          </p:cNvPicPr>
          <p:nvPr userDrawn="1"/>
        </p:nvPicPr>
        <p:blipFill>
          <a:blip r:embed="rId2"/>
          <a:stretch>
            <a:fillRect/>
          </a:stretch>
        </p:blipFill>
        <p:spPr>
          <a:xfrm>
            <a:off x="5477173" y="326773"/>
            <a:ext cx="4017612" cy="585267"/>
          </a:xfrm>
          <a:prstGeom prst="rect">
            <a:avLst/>
          </a:prstGeom>
        </p:spPr>
      </p:pic>
    </p:spTree>
    <p:extLst>
      <p:ext uri="{BB962C8B-B14F-4D97-AF65-F5344CB8AC3E}">
        <p14:creationId xmlns:p14="http://schemas.microsoft.com/office/powerpoint/2010/main" val="140840451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a:extLst>
              <a:ext uri="{FF2B5EF4-FFF2-40B4-BE49-F238E27FC236}">
                <a16:creationId xmlns:a16="http://schemas.microsoft.com/office/drawing/2014/main" id="{01EDC1D0-13CA-76B8-F3F4-0C5B478FE8AE}"/>
              </a:ext>
            </a:extLst>
          </p:cNvPr>
          <p:cNvPicPr>
            <a:picLocks noChangeAspect="1"/>
          </p:cNvPicPr>
          <p:nvPr userDrawn="1"/>
        </p:nvPicPr>
        <p:blipFill>
          <a:blip r:embed="rId2"/>
          <a:stretch>
            <a:fillRect/>
          </a:stretch>
        </p:blipFill>
        <p:spPr>
          <a:xfrm>
            <a:off x="8505089" y="5720890"/>
            <a:ext cx="1176630" cy="1005927"/>
          </a:xfrm>
          <a:prstGeom prst="rect">
            <a:avLst/>
          </a:prstGeom>
        </p:spPr>
      </p:pic>
      <p:pic>
        <p:nvPicPr>
          <p:cNvPr id="2" name="図 1">
            <a:extLst>
              <a:ext uri="{FF2B5EF4-FFF2-40B4-BE49-F238E27FC236}">
                <a16:creationId xmlns:a16="http://schemas.microsoft.com/office/drawing/2014/main" id="{4313B4EC-35CF-4AD3-BA53-329A071F9BD0}"/>
              </a:ext>
            </a:extLst>
          </p:cNvPr>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90976790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a:extLst>
              <a:ext uri="{FF2B5EF4-FFF2-40B4-BE49-F238E27FC236}">
                <a16:creationId xmlns:a16="http://schemas.microsoft.com/office/drawing/2014/main" id="{B790923A-5818-43CE-3DFD-53400C8981AE}"/>
              </a:ext>
            </a:extLst>
          </p:cNvPr>
          <p:cNvPicPr>
            <a:picLocks noChangeAspect="1"/>
          </p:cNvPicPr>
          <p:nvPr userDrawn="1"/>
        </p:nvPicPr>
        <p:blipFill>
          <a:blip r:embed="rId2"/>
          <a:stretch>
            <a:fillRect/>
          </a:stretch>
        </p:blipFill>
        <p:spPr>
          <a:xfrm>
            <a:off x="8505089" y="5720563"/>
            <a:ext cx="1176630" cy="1005927"/>
          </a:xfrm>
          <a:prstGeom prst="rect">
            <a:avLst/>
          </a:prstGeom>
        </p:spPr>
      </p:pic>
    </p:spTree>
    <p:extLst>
      <p:ext uri="{BB962C8B-B14F-4D97-AF65-F5344CB8AC3E}">
        <p14:creationId xmlns:p14="http://schemas.microsoft.com/office/powerpoint/2010/main" val="7863772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7"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467"/>
            </a:lvl1pPr>
            <a:lvl2pPr>
              <a:defRPr sz="3033"/>
            </a:lvl2pPr>
            <a:lvl3pPr>
              <a:defRPr sz="2600"/>
            </a:lvl3pPr>
            <a:lvl4pPr>
              <a:defRPr sz="2167"/>
            </a:lvl4pPr>
            <a:lvl5pPr>
              <a:defRPr sz="2167"/>
            </a:lvl5pPr>
            <a:lvl6pPr>
              <a:defRPr sz="2167"/>
            </a:lvl6pPr>
            <a:lvl7pPr>
              <a:defRPr sz="2167"/>
            </a:lvl7pPr>
            <a:lvl8pPr>
              <a:defRPr sz="2167"/>
            </a:lvl8pPr>
            <a:lvl9pPr>
              <a:defRPr sz="2167"/>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51340474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a:extLst>
              <a:ext uri="{FF2B5EF4-FFF2-40B4-BE49-F238E27FC236}">
                <a16:creationId xmlns:a16="http://schemas.microsoft.com/office/drawing/2014/main" id="{9D59DCF0-81C5-63EA-D5DE-B197A38C705B}"/>
              </a:ext>
            </a:extLst>
          </p:cNvPr>
          <p:cNvPicPr>
            <a:picLocks noChangeAspect="1"/>
          </p:cNvPicPr>
          <p:nvPr userDrawn="1"/>
        </p:nvPicPr>
        <p:blipFill>
          <a:blip r:embed="rId2"/>
          <a:stretch>
            <a:fillRect/>
          </a:stretch>
        </p:blipFill>
        <p:spPr>
          <a:xfrm>
            <a:off x="8505089" y="5720563"/>
            <a:ext cx="1176630" cy="1005927"/>
          </a:xfrm>
          <a:prstGeom prst="rect">
            <a:avLst/>
          </a:prstGeom>
        </p:spPr>
      </p:pic>
    </p:spTree>
    <p:extLst>
      <p:ext uri="{BB962C8B-B14F-4D97-AF65-F5344CB8AC3E}">
        <p14:creationId xmlns:p14="http://schemas.microsoft.com/office/powerpoint/2010/main" val="12432759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a:extLst>
              <a:ext uri="{FF2B5EF4-FFF2-40B4-BE49-F238E27FC236}">
                <a16:creationId xmlns:a16="http://schemas.microsoft.com/office/drawing/2014/main" id="{D3C49716-A99F-31A8-E983-39DF03F56CDD}"/>
              </a:ext>
            </a:extLst>
          </p:cNvPr>
          <p:cNvPicPr>
            <a:picLocks noChangeAspect="1"/>
          </p:cNvPicPr>
          <p:nvPr userDrawn="1"/>
        </p:nvPicPr>
        <p:blipFill>
          <a:blip r:embed="rId2"/>
          <a:stretch>
            <a:fillRect/>
          </a:stretch>
        </p:blipFill>
        <p:spPr>
          <a:xfrm>
            <a:off x="8505089" y="5720563"/>
            <a:ext cx="1176630" cy="1005927"/>
          </a:xfrm>
          <a:prstGeom prst="rect">
            <a:avLst/>
          </a:prstGeom>
        </p:spPr>
      </p:pic>
    </p:spTree>
    <p:extLst>
      <p:ext uri="{BB962C8B-B14F-4D97-AF65-F5344CB8AC3E}">
        <p14:creationId xmlns:p14="http://schemas.microsoft.com/office/powerpoint/2010/main" val="322446526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中扉・目次4">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chemeClr val="bg1"/>
              </a:gs>
              <a:gs pos="99000">
                <a:schemeClr val="bg1">
                  <a:lumMod val="95000"/>
                </a:scheme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0"/>
            <a:ext cx="2362200" cy="6854973"/>
          </a:xfrm>
          <a:prstGeom prst="rect">
            <a:avLst/>
          </a:prstGeom>
          <a:pattFill prst="dkUpDiag">
            <a:fgClr>
              <a:srgbClr val="CBCBCB"/>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grpSp>
        <p:nvGrpSpPr>
          <p:cNvPr id="153" name="グループ化 152"/>
          <p:cNvGrpSpPr/>
          <p:nvPr userDrawn="1"/>
        </p:nvGrpSpPr>
        <p:grpSpPr>
          <a:xfrm rot="16200000">
            <a:off x="-1117606" y="1574806"/>
            <a:ext cx="2819400" cy="126987"/>
            <a:chOff x="900632" y="1414463"/>
            <a:chExt cx="7938089" cy="357535"/>
          </a:xfrm>
          <a:solidFill>
            <a:schemeClr val="tx1">
              <a:lumMod val="50000"/>
              <a:lumOff val="50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8000">
                <a:schemeClr val="bg1"/>
              </a:gs>
              <a:gs pos="70000">
                <a:schemeClr val="bg1">
                  <a:lumMod val="75000"/>
                  <a:alpha val="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5" name="テキスト プレースホルダー 13">
            <a:extLst>
              <a:ext uri="{FF2B5EF4-FFF2-40B4-BE49-F238E27FC236}">
                <a16:creationId xmlns:a16="http://schemas.microsoft.com/office/drawing/2014/main" id="{30743F20-167F-C9D4-D175-8E6723487946}"/>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a:extLst>
              <a:ext uri="{FF2B5EF4-FFF2-40B4-BE49-F238E27FC236}">
                <a16:creationId xmlns:a16="http://schemas.microsoft.com/office/drawing/2014/main" id="{A87FA550-8518-B6EE-6987-D605441273B0}"/>
              </a:ext>
            </a:extLst>
          </p:cNvPr>
          <p:cNvPicPr>
            <a:picLocks noChangeAspect="1"/>
          </p:cNvPicPr>
          <p:nvPr userDrawn="1"/>
        </p:nvPicPr>
        <p:blipFill>
          <a:blip r:embed="rId2"/>
          <a:stretch>
            <a:fillRect/>
          </a:stretch>
        </p:blipFill>
        <p:spPr>
          <a:xfrm>
            <a:off x="8505089" y="5720563"/>
            <a:ext cx="1176630" cy="1005927"/>
          </a:xfrm>
          <a:prstGeom prst="rect">
            <a:avLst/>
          </a:prstGeom>
        </p:spPr>
      </p:pic>
    </p:spTree>
    <p:extLst>
      <p:ext uri="{BB962C8B-B14F-4D97-AF65-F5344CB8AC3E}">
        <p14:creationId xmlns:p14="http://schemas.microsoft.com/office/powerpoint/2010/main" val="40665163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1"/>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1"/>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1" cy="1904458"/>
          </a:xfrm>
        </p:spPr>
        <p:txBody>
          <a:bodyPr lIns="288000" tIns="180000" rIns="360000" bIns="72000" anchor="b"/>
          <a:lstStyle>
            <a:lvl1pPr>
              <a:defRPr sz="232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bwMode="gray">
          <a:xfrm>
            <a:off x="-9227" y="3901926"/>
            <a:ext cx="9924454" cy="402098"/>
          </a:xfrm>
        </p:spPr>
        <p:txBody>
          <a:bodyPr wrap="square" lIns="288000">
            <a:spAutoFit/>
          </a:bodyPr>
          <a:lstStyle>
            <a:lvl1pPr marL="0" indent="0">
              <a:buNone/>
              <a:defRPr lang="ja-JP" altLang="en-US" sz="1643" spc="145" smtClean="0">
                <a:solidFill>
                  <a:schemeClr val="bg1"/>
                </a:solidFill>
              </a:defRPr>
            </a:lvl1pPr>
            <a:lvl2pPr marL="220996" indent="0">
              <a:buNone/>
              <a:defRPr lang="ja-JP" altLang="en-US" sz="1643" smtClean="0">
                <a:solidFill>
                  <a:schemeClr val="bg1"/>
                </a:solidFill>
                <a:latin typeface="+mn-lt"/>
                <a:ea typeface="+mn-ea"/>
              </a:defRPr>
            </a:lvl2pPr>
            <a:lvl3pPr marL="662988" indent="0">
              <a:buNone/>
              <a:defRPr lang="ja-JP" altLang="en-US" sz="1643" smtClean="0">
                <a:solidFill>
                  <a:schemeClr val="bg1"/>
                </a:solidFill>
                <a:latin typeface="+mn-lt"/>
                <a:ea typeface="+mn-ea"/>
              </a:defRPr>
            </a:lvl3pPr>
            <a:lvl4pPr marL="1104980" indent="0">
              <a:buNone/>
              <a:defRPr lang="ja-JP" altLang="en-US" sz="1643" smtClean="0">
                <a:solidFill>
                  <a:schemeClr val="bg1"/>
                </a:solidFill>
                <a:latin typeface="+mn-lt"/>
                <a:ea typeface="+mn-ea"/>
              </a:defRPr>
            </a:lvl4pPr>
            <a:lvl5pPr marL="1546972" indent="0">
              <a:buNone/>
              <a:defRPr lang="ja-JP" altLang="en-US" sz="1643">
                <a:solidFill>
                  <a:schemeClr val="bg1"/>
                </a:solidFill>
                <a:latin typeface="+mn-lt"/>
                <a:ea typeface="+mn-ea"/>
              </a:defRPr>
            </a:lvl5pPr>
          </a:lstStyle>
          <a:p>
            <a:pPr marL="0" lvl="0" defTabSz="441992"/>
            <a:r>
              <a:rPr kumimoji="1" lang="ja-JP" altLang="en-US"/>
              <a:t>マスター テキストの書式設定</a:t>
            </a:r>
          </a:p>
        </p:txBody>
      </p:sp>
    </p:spTree>
    <p:extLst>
      <p:ext uri="{BB962C8B-B14F-4D97-AF65-F5344CB8AC3E}">
        <p14:creationId xmlns:p14="http://schemas.microsoft.com/office/powerpoint/2010/main" val="28313681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中扉・目次1">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63839"/>
            <a:ext cx="4306564" cy="2987677"/>
          </a:xfrm>
        </p:spPr>
        <p:txBody>
          <a:bodyPr wrap="none" anchor="ctr">
            <a:spAutoFit/>
          </a:bodyPr>
          <a:lstStyle>
            <a:lvl1pPr>
              <a:defRPr lang="ja-JP" altLang="en-US" sz="1934" spc="263" smtClean="0"/>
            </a:lvl1pPr>
            <a:lvl2pPr>
              <a:defRPr lang="ja-JP" altLang="en-US" sz="1740" smtClean="0">
                <a:latin typeface="+mn-lt"/>
                <a:ea typeface="+mn-ea"/>
              </a:defRPr>
            </a:lvl2pPr>
            <a:lvl3pPr>
              <a:defRPr lang="ja-JP" altLang="en-US" sz="1740" smtClean="0">
                <a:latin typeface="+mn-lt"/>
                <a:ea typeface="+mn-ea"/>
              </a:defRPr>
            </a:lvl3pPr>
            <a:lvl4pPr>
              <a:defRPr lang="ja-JP" altLang="en-US" sz="1740" smtClean="0">
                <a:latin typeface="+mn-lt"/>
                <a:ea typeface="+mn-ea"/>
              </a:defRPr>
            </a:lvl4pPr>
            <a:lvl5pPr>
              <a:defRPr lang="ja-JP" altLang="en-US" sz="1740">
                <a:latin typeface="+mn-lt"/>
                <a:ea typeface="+mn-ea"/>
              </a:defRPr>
            </a:lvl5pPr>
          </a:lstStyle>
          <a:p>
            <a:pPr marL="331494" lvl="0" indent="-331494" defTabSz="441992">
              <a:lnSpc>
                <a:spcPct val="150000"/>
              </a:lnSpc>
              <a:buFont typeface="+mj-lt"/>
              <a:buAutoNum type="arabicPeriod"/>
            </a:pPr>
            <a:r>
              <a:rPr kumimoji="1" lang="ja-JP" altLang="en-US"/>
              <a:t>マスター テキストの書式設定</a:t>
            </a:r>
          </a:p>
          <a:p>
            <a:pPr marL="0" lvl="0" defTabSz="441992"/>
            <a:r>
              <a:rPr kumimoji="1" lang="ja-JP" altLang="en-US"/>
              <a:t>第 </a:t>
            </a:r>
            <a:r>
              <a:rPr kumimoji="1" lang="en-US" altLang="ja-JP"/>
              <a:t>2 </a:t>
            </a:r>
            <a:r>
              <a:rPr kumimoji="1" lang="ja-JP" altLang="en-US"/>
              <a:t>レベル</a:t>
            </a:r>
          </a:p>
          <a:p>
            <a:pPr marL="0" lvl="0" defTabSz="441992"/>
            <a:r>
              <a:rPr kumimoji="1" lang="ja-JP" altLang="en-US"/>
              <a:t>第 </a:t>
            </a:r>
            <a:r>
              <a:rPr kumimoji="1" lang="en-US" altLang="ja-JP"/>
              <a:t>3 </a:t>
            </a:r>
            <a:r>
              <a:rPr kumimoji="1" lang="ja-JP" altLang="en-US"/>
              <a:t>レベル</a:t>
            </a:r>
          </a:p>
          <a:p>
            <a:pPr marL="0" lvl="0" defTabSz="441992"/>
            <a:r>
              <a:rPr kumimoji="1" lang="ja-JP" altLang="en-US"/>
              <a:t>第 </a:t>
            </a:r>
            <a:r>
              <a:rPr kumimoji="1" lang="en-US" altLang="ja-JP"/>
              <a:t>4 </a:t>
            </a:r>
            <a:r>
              <a:rPr kumimoji="1" lang="ja-JP" altLang="en-US"/>
              <a:t>レベル</a:t>
            </a:r>
          </a:p>
          <a:p>
            <a:pPr marL="0" lvl="0" defTabSz="441992"/>
            <a:r>
              <a:rPr kumimoji="1" lang="ja-JP" altLang="en-US"/>
              <a:t>第 </a:t>
            </a:r>
            <a:r>
              <a:rPr kumimoji="1" lang="en-US" altLang="ja-JP"/>
              <a:t>5 </a:t>
            </a:r>
            <a:r>
              <a:rPr kumimoji="1" lang="ja-JP" altLang="en-US"/>
              <a:t>レベル</a:t>
            </a:r>
          </a:p>
        </p:txBody>
      </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36103720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bwMode="gray">
          <a:xfrm>
            <a:off x="0" y="0"/>
            <a:ext cx="9906000" cy="827999"/>
          </a:xfrm>
        </p:spPr>
        <p:txBody>
          <a:bodyPr/>
          <a:lstStyle>
            <a:lvl1pPr>
              <a:defRPr sz="1740"/>
            </a:lvl1pPr>
          </a:lstStyle>
          <a:p>
            <a:r>
              <a:rPr lang="ja-JP" altLang="en-US"/>
              <a:t>マスター タイトルの書式設定</a:t>
            </a:r>
            <a:endParaRPr lang="en-US"/>
          </a:p>
        </p:txBody>
      </p:sp>
      <p:sp>
        <p:nvSpPr>
          <p:cNvPr id="3" name="正方形/長方形 2">
            <a:extLst>
              <a:ext uri="{FF2B5EF4-FFF2-40B4-BE49-F238E27FC236}">
                <a16:creationId xmlns:a16="http://schemas.microsoft.com/office/drawing/2014/main" id="{F2111AB3-5915-7F77-69FC-BC213D631315}"/>
              </a:ext>
            </a:extLst>
          </p:cNvPr>
          <p:cNvSpPr/>
          <p:nvPr userDrawn="1"/>
        </p:nvSpPr>
        <p:spPr>
          <a:xfrm>
            <a:off x="0" y="834054"/>
            <a:ext cx="9906000" cy="72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60">
              <a:solidFill>
                <a:sysClr val="windowText" lastClr="000000"/>
              </a:solidFill>
            </a:endParaRPr>
          </a:p>
        </p:txBody>
      </p:sp>
    </p:spTree>
    <p:extLst>
      <p:ext uri="{BB962C8B-B14F-4D97-AF65-F5344CB8AC3E}">
        <p14:creationId xmlns:p14="http://schemas.microsoft.com/office/powerpoint/2010/main" val="37303447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048212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5"/>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16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1"/>
            <a:ext cx="9907200" cy="52780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7" kern="900" spc="67" smtClean="0">
                <a:solidFill>
                  <a:schemeClr val="tx1"/>
                </a:solidFill>
              </a:defRPr>
            </a:lvl1pPr>
            <a:lvl2pPr>
              <a:defRPr lang="ja-JP" altLang="en-US" sz="1740" smtClean="0">
                <a:solidFill>
                  <a:schemeClr val="tx1"/>
                </a:solidFill>
                <a:latin typeface="+mn-lt"/>
                <a:ea typeface="+mn-ea"/>
              </a:defRPr>
            </a:lvl2pPr>
            <a:lvl3pPr>
              <a:defRPr lang="ja-JP" altLang="en-US" sz="1740" smtClean="0">
                <a:solidFill>
                  <a:schemeClr val="tx1"/>
                </a:solidFill>
                <a:latin typeface="+mn-lt"/>
                <a:ea typeface="+mn-ea"/>
              </a:defRPr>
            </a:lvl3pPr>
            <a:lvl4pPr>
              <a:defRPr lang="ja-JP" altLang="en-US" sz="1740" smtClean="0">
                <a:solidFill>
                  <a:schemeClr val="tx1"/>
                </a:solidFill>
                <a:latin typeface="+mn-lt"/>
                <a:ea typeface="+mn-ea"/>
              </a:defRPr>
            </a:lvl4pPr>
            <a:lvl5pPr>
              <a:defRPr lang="ja-JP" altLang="en-US" sz="1740">
                <a:solidFill>
                  <a:schemeClr val="tx1"/>
                </a:solidFill>
                <a:latin typeface="+mn-lt"/>
                <a:ea typeface="+mn-ea"/>
              </a:defRPr>
            </a:lvl5pPr>
          </a:lstStyle>
          <a:p>
            <a:pPr marL="0" lvl="0" defTabSz="441992">
              <a:spcAft>
                <a:spcPts val="966"/>
              </a:spcAft>
            </a:pPr>
            <a:r>
              <a:rPr kumimoji="1" lang="ja-JP" altLang="en-US"/>
              <a:t>マスター テキストの書式設定</a:t>
            </a:r>
          </a:p>
        </p:txBody>
      </p:sp>
    </p:spTree>
    <p:extLst>
      <p:ext uri="{BB962C8B-B14F-4D97-AF65-F5344CB8AC3E}">
        <p14:creationId xmlns:p14="http://schemas.microsoft.com/office/powerpoint/2010/main" val="240531249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表紙1">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130426"/>
            <a:ext cx="9906000" cy="1470025"/>
          </a:xfrm>
        </p:spPr>
        <p:txBody>
          <a:bodyPr tIns="108000"/>
          <a:lstStyle>
            <a:lvl1pPr>
              <a:defRPr b="1"/>
            </a:lvl1pPr>
          </a:lstStyle>
          <a:p>
            <a:r>
              <a:rPr kumimoji="1" lang="ja-JP" altLang="en-US"/>
              <a:t>マスター タイトルの書式設定</a:t>
            </a:r>
          </a:p>
        </p:txBody>
      </p:sp>
      <p:sp>
        <p:nvSpPr>
          <p:cNvPr id="3" name="サブタイトル 2"/>
          <p:cNvSpPr>
            <a:spLocks noGrp="1"/>
          </p:cNvSpPr>
          <p:nvPr>
            <p:ph type="subTitle" idx="1"/>
          </p:nvPr>
        </p:nvSpPr>
        <p:spPr>
          <a:xfrm>
            <a:off x="1485900" y="4223084"/>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Tree>
    <p:extLst>
      <p:ext uri="{BB962C8B-B14F-4D97-AF65-F5344CB8AC3E}">
        <p14:creationId xmlns:p14="http://schemas.microsoft.com/office/powerpoint/2010/main" val="14122459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R4改定_表紙">
    <p:spTree>
      <p:nvGrpSpPr>
        <p:cNvPr id="1" name=""/>
        <p:cNvGrpSpPr/>
        <p:nvPr/>
      </p:nvGrpSpPr>
      <p:grpSpPr>
        <a:xfrm>
          <a:off x="0" y="0"/>
          <a:ext cx="0" cy="0"/>
          <a:chOff x="0" y="0"/>
          <a:chExt cx="0" cy="0"/>
        </a:xfrm>
      </p:grpSpPr>
      <p:sp>
        <p:nvSpPr>
          <p:cNvPr id="4" name="正方形/長方形 3"/>
          <p:cNvSpPr/>
          <p:nvPr userDrawn="1"/>
        </p:nvSpPr>
        <p:spPr>
          <a:xfrm>
            <a:off x="1" y="0"/>
            <a:ext cx="9905999" cy="2132855"/>
          </a:xfrm>
          <a:prstGeom prst="rect">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userDrawn="1"/>
        </p:nvSpPr>
        <p:spPr>
          <a:xfrm>
            <a:off x="-3" y="0"/>
            <a:ext cx="2144689"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二等辺三角形 7"/>
          <p:cNvSpPr/>
          <p:nvPr userDrawn="1"/>
        </p:nvSpPr>
        <p:spPr>
          <a:xfrm>
            <a:off x="-8" y="3344140"/>
            <a:ext cx="2081914" cy="3513860"/>
          </a:xfrm>
          <a:prstGeom prst="triangle">
            <a:avLst>
              <a:gd name="adj" fmla="val 0"/>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二等辺三角形 4"/>
          <p:cNvSpPr/>
          <p:nvPr userDrawn="1"/>
        </p:nvSpPr>
        <p:spPr>
          <a:xfrm>
            <a:off x="2144688" y="0"/>
            <a:ext cx="4104456" cy="6858001"/>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userDrawn="1"/>
        </p:nvSpPr>
        <p:spPr>
          <a:xfrm>
            <a:off x="4104450" y="3428999"/>
            <a:ext cx="5801550" cy="3429001"/>
          </a:xfrm>
          <a:prstGeom prst="rect">
            <a:avLst/>
          </a:prstGeom>
          <a:gradFill flip="none" rotWithShape="1">
            <a:gsLst>
              <a:gs pos="71000">
                <a:srgbClr val="FFCCCC"/>
              </a:gs>
              <a:gs pos="16000">
                <a:srgbClr val="FDEADA"/>
              </a:gs>
              <a:gs pos="0">
                <a:srgbClr val="FDEADA"/>
              </a:gs>
              <a:gs pos="100000">
                <a:srgbClr val="FFCCCC"/>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 name="タイトル 1"/>
          <p:cNvSpPr>
            <a:spLocks noGrp="1"/>
          </p:cNvSpPr>
          <p:nvPr>
            <p:ph type="title"/>
          </p:nvPr>
        </p:nvSpPr>
        <p:spPr>
          <a:xfrm>
            <a:off x="-2381" y="2474477"/>
            <a:ext cx="9906000" cy="788352"/>
          </a:xfrm>
        </p:spPr>
        <p:txBody>
          <a:bodyPr/>
          <a:lstStyle>
            <a:lvl1pPr>
              <a:defRPr b="1"/>
            </a:lvl1pPr>
          </a:lstStyle>
          <a:p>
            <a:r>
              <a:rPr kumimoji="1" lang="ja-JP" altLang="en-US"/>
              <a:t>マスター タイトルの書式設定</a:t>
            </a:r>
          </a:p>
        </p:txBody>
      </p:sp>
      <p:sp>
        <p:nvSpPr>
          <p:cNvPr id="9" name="テキスト ボックス 8"/>
          <p:cNvSpPr txBox="1"/>
          <p:nvPr userDrawn="1"/>
        </p:nvSpPr>
        <p:spPr>
          <a:xfrm>
            <a:off x="2381" y="-1117"/>
            <a:ext cx="9901238" cy="276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a:t>
            </a:r>
          </a:p>
        </p:txBody>
      </p:sp>
      <p:sp>
        <p:nvSpPr>
          <p:cNvPr id="11"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Verdana" panose="020B0604030504040204" pitchFamily="34" charset="0"/>
                <a:ea typeface="+mn-ea"/>
                <a:cs typeface="Verdana" panose="020B060403050404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400" b="1" i="0" u="none" strike="noStrike" kern="1200" cap="none" spc="0" normalizeH="0" baseline="0" noProof="0" smtClean="0">
                <a:ln>
                  <a:noFill/>
                </a:ln>
                <a:solidFill>
                  <a:prstClr val="black"/>
                </a:solidFill>
                <a:effectLst/>
                <a:uLnTx/>
                <a:uFillTx/>
                <a:latin typeface="メイリオ"/>
                <a:ea typeface="メイリオ"/>
                <a:cs typeface="Verdana" panose="020B060403050404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sz="1400" b="1" i="0" u="none" strike="noStrike" kern="1200" cap="none" spc="0" normalizeH="0" baseline="0" noProof="0">
              <a:ln>
                <a:noFill/>
              </a:ln>
              <a:solidFill>
                <a:prstClr val="black"/>
              </a:solidFill>
              <a:effectLst/>
              <a:uLnTx/>
              <a:uFillTx/>
              <a:latin typeface="メイリオ"/>
              <a:ea typeface="メイリオ"/>
              <a:cs typeface="Verdana" panose="020B0604030504040204" pitchFamily="34" charset="0"/>
            </a:endParaRPr>
          </a:p>
        </p:txBody>
      </p:sp>
    </p:spTree>
    <p:extLst>
      <p:ext uri="{BB962C8B-B14F-4D97-AF65-F5344CB8AC3E}">
        <p14:creationId xmlns:p14="http://schemas.microsoft.com/office/powerpoint/2010/main" val="4542016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7"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7"/>
            </a:lvl1pPr>
            <a:lvl2pPr marL="495285" indent="0">
              <a:buNone/>
              <a:defRPr sz="3033"/>
            </a:lvl2pPr>
            <a:lvl3pPr marL="990570" indent="0">
              <a:buNone/>
              <a:defRPr sz="2600"/>
            </a:lvl3pPr>
            <a:lvl4pPr marL="1485854" indent="0">
              <a:buNone/>
              <a:defRPr sz="2167"/>
            </a:lvl4pPr>
            <a:lvl5pPr marL="1981139" indent="0">
              <a:buNone/>
              <a:defRPr sz="2167"/>
            </a:lvl5pPr>
            <a:lvl6pPr marL="2476424" indent="0">
              <a:buNone/>
              <a:defRPr sz="2167"/>
            </a:lvl6pPr>
            <a:lvl7pPr marL="2971709" indent="0">
              <a:buNone/>
              <a:defRPr sz="2167"/>
            </a:lvl7pPr>
            <a:lvl8pPr marL="3466993" indent="0">
              <a:buNone/>
              <a:defRPr sz="2167"/>
            </a:lvl8pPr>
            <a:lvl9pPr marL="3962278" indent="0">
              <a:buNone/>
              <a:defRPr sz="2167"/>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68731091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見出し">
    <p:spTree>
      <p:nvGrpSpPr>
        <p:cNvPr id="1" name=""/>
        <p:cNvGrpSpPr/>
        <p:nvPr/>
      </p:nvGrpSpPr>
      <p:grpSpPr>
        <a:xfrm>
          <a:off x="0" y="0"/>
          <a:ext cx="0" cy="0"/>
          <a:chOff x="0" y="0"/>
          <a:chExt cx="0" cy="0"/>
        </a:xfrm>
      </p:grpSpPr>
      <p:sp>
        <p:nvSpPr>
          <p:cNvPr id="2" name="正方形/長方形 1"/>
          <p:cNvSpPr/>
          <p:nvPr userDrawn="1"/>
        </p:nvSpPr>
        <p:spPr>
          <a:xfrm>
            <a:off x="-8" y="-12852"/>
            <a:ext cx="3152808" cy="6870852"/>
          </a:xfrm>
          <a:prstGeom prst="rect">
            <a:avLst/>
          </a:prstGeom>
          <a:solidFill>
            <a:srgbClr val="FDE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 name="二等辺三角形 2"/>
          <p:cNvSpPr/>
          <p:nvPr userDrawn="1"/>
        </p:nvSpPr>
        <p:spPr>
          <a:xfrm>
            <a:off x="0" y="1268760"/>
            <a:ext cx="2504728" cy="5589240"/>
          </a:xfrm>
          <a:prstGeom prst="triangle">
            <a:avLst>
              <a:gd name="adj" fmla="val 0"/>
            </a:avLst>
          </a:prstGeom>
          <a:gradFill flip="none" rotWithShape="1">
            <a:gsLst>
              <a:gs pos="66000">
                <a:srgbClr val="FFD0CE"/>
              </a:gs>
              <a:gs pos="47000">
                <a:schemeClr val="bg1"/>
              </a:gs>
              <a:gs pos="33000">
                <a:schemeClr val="bg1"/>
              </a:gs>
              <a:gs pos="0">
                <a:schemeClr val="bg1"/>
              </a:gs>
              <a:gs pos="100000">
                <a:srgbClr val="FFCCCC"/>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タイトル 1"/>
          <p:cNvSpPr>
            <a:spLocks noGrp="1"/>
          </p:cNvSpPr>
          <p:nvPr>
            <p:ph type="title"/>
          </p:nvPr>
        </p:nvSpPr>
        <p:spPr>
          <a:xfrm>
            <a:off x="0" y="2005847"/>
            <a:ext cx="9906000" cy="1944000"/>
          </a:xfrm>
          <a:solidFill>
            <a:schemeClr val="bg1"/>
          </a:solidFill>
        </p:spPr>
        <p:txBody>
          <a:bodyPr>
            <a:noAutofit/>
          </a:bodyPr>
          <a:lstStyle>
            <a:lvl1pPr>
              <a:lnSpc>
                <a:spcPct val="100000"/>
              </a:lnSpc>
              <a:spcBef>
                <a:spcPts val="0"/>
              </a:spcBef>
              <a:defRPr sz="3200" b="1"/>
            </a:lvl1pPr>
          </a:lstStyle>
          <a:p>
            <a:r>
              <a:rPr kumimoji="1" lang="ja-JP" altLang="en-US"/>
              <a:t>マスター タイトルの書式設定</a:t>
            </a:r>
          </a:p>
        </p:txBody>
      </p:sp>
      <p:sp>
        <p:nvSpPr>
          <p:cNvPr id="5" name="テキスト ボックス 4"/>
          <p:cNvSpPr txBox="1"/>
          <p:nvPr userDrawn="1"/>
        </p:nvSpPr>
        <p:spPr>
          <a:xfrm>
            <a:off x="2381" y="-1117"/>
            <a:ext cx="9901238" cy="276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令和４年度診療報酬改定</a:t>
            </a:r>
          </a:p>
        </p:txBody>
      </p:sp>
    </p:spTree>
    <p:extLst>
      <p:ext uri="{BB962C8B-B14F-4D97-AF65-F5344CB8AC3E}">
        <p14:creationId xmlns:p14="http://schemas.microsoft.com/office/powerpoint/2010/main" val="239011417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R4改定_タイトル">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400">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33624327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40438"/>
            <a:ext cx="84201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48" y="3886200"/>
            <a:ext cx="6934200" cy="1752600"/>
          </a:xfrm>
        </p:spPr>
        <p:txBody>
          <a:bodyPr/>
          <a:lstStyle>
            <a:lvl1pPr marL="0" indent="0" algn="ctr">
              <a:buNone/>
              <a:defRPr>
                <a:solidFill>
                  <a:schemeClr val="tx1">
                    <a:tint val="75000"/>
                  </a:schemeClr>
                </a:solidFill>
              </a:defRPr>
            </a:lvl1pPr>
            <a:lvl2pPr marL="445231" indent="0" algn="ctr">
              <a:buNone/>
              <a:defRPr>
                <a:solidFill>
                  <a:schemeClr val="tx1">
                    <a:tint val="75000"/>
                  </a:schemeClr>
                </a:solidFill>
              </a:defRPr>
            </a:lvl2pPr>
            <a:lvl3pPr marL="890452" indent="0" algn="ctr">
              <a:buNone/>
              <a:defRPr>
                <a:solidFill>
                  <a:schemeClr val="tx1">
                    <a:tint val="75000"/>
                  </a:schemeClr>
                </a:solidFill>
              </a:defRPr>
            </a:lvl3pPr>
            <a:lvl4pPr marL="1335673" indent="0" algn="ctr">
              <a:buNone/>
              <a:defRPr>
                <a:solidFill>
                  <a:schemeClr val="tx1">
                    <a:tint val="75000"/>
                  </a:schemeClr>
                </a:solidFill>
              </a:defRPr>
            </a:lvl4pPr>
            <a:lvl5pPr marL="1780898" indent="0" algn="ctr">
              <a:buNone/>
              <a:defRPr>
                <a:solidFill>
                  <a:schemeClr val="tx1">
                    <a:tint val="75000"/>
                  </a:schemeClr>
                </a:solidFill>
              </a:defRPr>
            </a:lvl5pPr>
            <a:lvl6pPr marL="2226121" indent="0" algn="ctr">
              <a:buNone/>
              <a:defRPr>
                <a:solidFill>
                  <a:schemeClr val="tx1">
                    <a:tint val="75000"/>
                  </a:schemeClr>
                </a:solidFill>
              </a:defRPr>
            </a:lvl6pPr>
            <a:lvl7pPr marL="2671364" indent="0" algn="ctr">
              <a:buNone/>
              <a:defRPr>
                <a:solidFill>
                  <a:schemeClr val="tx1">
                    <a:tint val="75000"/>
                  </a:schemeClr>
                </a:solidFill>
              </a:defRPr>
            </a:lvl7pPr>
            <a:lvl8pPr marL="3116585" indent="0" algn="ctr">
              <a:buNone/>
              <a:defRPr>
                <a:solidFill>
                  <a:schemeClr val="tx1">
                    <a:tint val="75000"/>
                  </a:schemeClr>
                </a:solidFill>
              </a:defRPr>
            </a:lvl8pPr>
            <a:lvl9pPr marL="3561807"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64D64DDF-B058-4171-8765-6D1C1466F4CC}" type="slidenum">
              <a:rPr lang="ja-JP" altLang="en-US"/>
              <a:pPr>
                <a:defRPr/>
              </a:pPr>
              <a:t>‹#›</a:t>
            </a:fld>
            <a:endParaRPr lang="ja-JP" altLang="en-US"/>
          </a:p>
        </p:txBody>
      </p:sp>
    </p:spTree>
    <p:extLst>
      <p:ext uri="{BB962C8B-B14F-4D97-AF65-F5344CB8AC3E}">
        <p14:creationId xmlns:p14="http://schemas.microsoft.com/office/powerpoint/2010/main" val="148540781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927FC21-91B3-4F19-A8F0-33CB94BDEB66}" type="slidenum">
              <a:rPr lang="ja-JP" altLang="en-US"/>
              <a:pPr>
                <a:defRPr/>
              </a:pPr>
              <a:t>‹#›</a:t>
            </a:fld>
            <a:endParaRPr lang="ja-JP" altLang="en-US"/>
          </a:p>
        </p:txBody>
      </p:sp>
    </p:spTree>
    <p:extLst>
      <p:ext uri="{BB962C8B-B14F-4D97-AF65-F5344CB8AC3E}">
        <p14:creationId xmlns:p14="http://schemas.microsoft.com/office/powerpoint/2010/main" val="119562135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76" y="4416975"/>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76" y="2907253"/>
            <a:ext cx="8420100" cy="1500187"/>
          </a:xfrm>
        </p:spPr>
        <p:txBody>
          <a:bodyPr anchor="b"/>
          <a:lstStyle>
            <a:lvl1pPr marL="0" indent="0">
              <a:buNone/>
              <a:defRPr sz="2000">
                <a:solidFill>
                  <a:schemeClr val="tx1">
                    <a:tint val="75000"/>
                  </a:schemeClr>
                </a:solidFill>
              </a:defRPr>
            </a:lvl1pPr>
            <a:lvl2pPr marL="445231" indent="0">
              <a:buNone/>
              <a:defRPr sz="1800">
                <a:solidFill>
                  <a:schemeClr val="tx1">
                    <a:tint val="75000"/>
                  </a:schemeClr>
                </a:solidFill>
              </a:defRPr>
            </a:lvl2pPr>
            <a:lvl3pPr marL="890452" indent="0">
              <a:buNone/>
              <a:defRPr sz="1600">
                <a:solidFill>
                  <a:schemeClr val="tx1">
                    <a:tint val="75000"/>
                  </a:schemeClr>
                </a:solidFill>
              </a:defRPr>
            </a:lvl3pPr>
            <a:lvl4pPr marL="1335673" indent="0">
              <a:buNone/>
              <a:defRPr sz="1400">
                <a:solidFill>
                  <a:schemeClr val="tx1">
                    <a:tint val="75000"/>
                  </a:schemeClr>
                </a:solidFill>
              </a:defRPr>
            </a:lvl4pPr>
            <a:lvl5pPr marL="1780898" indent="0">
              <a:buNone/>
              <a:defRPr sz="1400">
                <a:solidFill>
                  <a:schemeClr val="tx1">
                    <a:tint val="75000"/>
                  </a:schemeClr>
                </a:solidFill>
              </a:defRPr>
            </a:lvl5pPr>
            <a:lvl6pPr marL="2226121" indent="0">
              <a:buNone/>
              <a:defRPr sz="1400">
                <a:solidFill>
                  <a:schemeClr val="tx1">
                    <a:tint val="75000"/>
                  </a:schemeClr>
                </a:solidFill>
              </a:defRPr>
            </a:lvl6pPr>
            <a:lvl7pPr marL="2671364" indent="0">
              <a:buNone/>
              <a:defRPr sz="1400">
                <a:solidFill>
                  <a:schemeClr val="tx1">
                    <a:tint val="75000"/>
                  </a:schemeClr>
                </a:solidFill>
              </a:defRPr>
            </a:lvl7pPr>
            <a:lvl8pPr marL="3116585" indent="0">
              <a:buNone/>
              <a:defRPr sz="1400">
                <a:solidFill>
                  <a:schemeClr val="tx1">
                    <a:tint val="75000"/>
                  </a:schemeClr>
                </a:solidFill>
              </a:defRPr>
            </a:lvl8pPr>
            <a:lvl9pPr marL="3561807"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07153662-4345-479E-9336-EE273FB7EEA5}" type="slidenum">
              <a:rPr lang="ja-JP" altLang="en-US"/>
              <a:pPr>
                <a:defRPr/>
              </a:pPr>
              <a:t>‹#›</a:t>
            </a:fld>
            <a:endParaRPr lang="ja-JP" altLang="en-US"/>
          </a:p>
        </p:txBody>
      </p:sp>
    </p:spTree>
    <p:extLst>
      <p:ext uri="{BB962C8B-B14F-4D97-AF65-F5344CB8AC3E}">
        <p14:creationId xmlns:p14="http://schemas.microsoft.com/office/powerpoint/2010/main" val="25319012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581" y="160031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445" y="160031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7E5A368D-6E68-43C4-B3DC-2055BDBA62B0}" type="slidenum">
              <a:rPr lang="ja-JP" altLang="en-US"/>
              <a:pPr>
                <a:defRPr/>
              </a:pPr>
              <a:t>‹#›</a:t>
            </a:fld>
            <a:endParaRPr lang="ja-JP" altLang="en-US"/>
          </a:p>
        </p:txBody>
      </p:sp>
    </p:spTree>
    <p:extLst>
      <p:ext uri="{BB962C8B-B14F-4D97-AF65-F5344CB8AC3E}">
        <p14:creationId xmlns:p14="http://schemas.microsoft.com/office/powerpoint/2010/main" val="34935101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6121" y="1535113"/>
            <a:ext cx="4376737" cy="639762"/>
          </a:xfrm>
        </p:spPr>
        <p:txBody>
          <a:bodyPr anchor="b"/>
          <a:lstStyle>
            <a:lvl1pPr marL="0" indent="0">
              <a:buNone/>
              <a:defRPr sz="2400" b="1"/>
            </a:lvl1pPr>
            <a:lvl2pPr marL="445231" indent="0">
              <a:buNone/>
              <a:defRPr sz="2000" b="1"/>
            </a:lvl2pPr>
            <a:lvl3pPr marL="890452" indent="0">
              <a:buNone/>
              <a:defRPr sz="1800" b="1"/>
            </a:lvl3pPr>
            <a:lvl4pPr marL="1335673" indent="0">
              <a:buNone/>
              <a:defRPr sz="1600" b="1"/>
            </a:lvl4pPr>
            <a:lvl5pPr marL="1780898" indent="0">
              <a:buNone/>
              <a:defRPr sz="1600" b="1"/>
            </a:lvl5pPr>
            <a:lvl6pPr marL="2226121" indent="0">
              <a:buNone/>
              <a:defRPr sz="1600" b="1"/>
            </a:lvl6pPr>
            <a:lvl7pPr marL="2671364" indent="0">
              <a:buNone/>
              <a:defRPr sz="1600" b="1"/>
            </a:lvl7pPr>
            <a:lvl8pPr marL="3116585" indent="0">
              <a:buNone/>
              <a:defRPr sz="1600" b="1"/>
            </a:lvl8pPr>
            <a:lvl9pPr marL="3561807"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6121" y="2174878"/>
            <a:ext cx="437673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3056" y="1535113"/>
            <a:ext cx="4378325" cy="639762"/>
          </a:xfrm>
        </p:spPr>
        <p:txBody>
          <a:bodyPr anchor="b"/>
          <a:lstStyle>
            <a:lvl1pPr marL="0" indent="0">
              <a:buNone/>
              <a:defRPr sz="2400" b="1"/>
            </a:lvl1pPr>
            <a:lvl2pPr marL="445231" indent="0">
              <a:buNone/>
              <a:defRPr sz="2000" b="1"/>
            </a:lvl2pPr>
            <a:lvl3pPr marL="890452" indent="0">
              <a:buNone/>
              <a:defRPr sz="1800" b="1"/>
            </a:lvl3pPr>
            <a:lvl4pPr marL="1335673" indent="0">
              <a:buNone/>
              <a:defRPr sz="1600" b="1"/>
            </a:lvl4pPr>
            <a:lvl5pPr marL="1780898" indent="0">
              <a:buNone/>
              <a:defRPr sz="1600" b="1"/>
            </a:lvl5pPr>
            <a:lvl6pPr marL="2226121" indent="0">
              <a:buNone/>
              <a:defRPr sz="1600" b="1"/>
            </a:lvl6pPr>
            <a:lvl7pPr marL="2671364" indent="0">
              <a:buNone/>
              <a:defRPr sz="1600" b="1"/>
            </a:lvl7pPr>
            <a:lvl8pPr marL="3116585" indent="0">
              <a:buNone/>
              <a:defRPr sz="1600" b="1"/>
            </a:lvl8pPr>
            <a:lvl9pPr marL="3561807"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3056" y="2174878"/>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 5"/>
          <p:cNvSpPr>
            <a:spLocks noGrp="1"/>
          </p:cNvSpPr>
          <p:nvPr>
            <p:ph type="sldNum" sz="quarter" idx="12"/>
          </p:nvPr>
        </p:nvSpPr>
        <p:spPr/>
        <p:txBody>
          <a:bodyPr/>
          <a:lstStyle>
            <a:lvl1pPr>
              <a:defRPr/>
            </a:lvl1pPr>
          </a:lstStyle>
          <a:p>
            <a:pPr>
              <a:defRPr/>
            </a:pPr>
            <a:fld id="{2ACD8FFA-65AF-47D8-A52A-7620F143662C}" type="slidenum">
              <a:rPr lang="ja-JP" altLang="en-US"/>
              <a:pPr>
                <a:defRPr/>
              </a:pPr>
              <a:t>‹#›</a:t>
            </a:fld>
            <a:endParaRPr lang="ja-JP" altLang="en-US"/>
          </a:p>
        </p:txBody>
      </p:sp>
    </p:spTree>
    <p:extLst>
      <p:ext uri="{BB962C8B-B14F-4D97-AF65-F5344CB8AC3E}">
        <p14:creationId xmlns:p14="http://schemas.microsoft.com/office/powerpoint/2010/main" val="110593068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ECEF0CBE-0F8C-40F0-9476-432036EB1270}" type="slidenum">
              <a:rPr lang="ja-JP" altLang="en-US"/>
              <a:pPr>
                <a:defRPr/>
              </a:pPr>
              <a:t>‹#›</a:t>
            </a:fld>
            <a:endParaRPr lang="ja-JP" altLang="en-US"/>
          </a:p>
        </p:txBody>
      </p:sp>
    </p:spTree>
    <p:extLst>
      <p:ext uri="{BB962C8B-B14F-4D97-AF65-F5344CB8AC3E}">
        <p14:creationId xmlns:p14="http://schemas.microsoft.com/office/powerpoint/2010/main" val="316719027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 5"/>
          <p:cNvSpPr>
            <a:spLocks noGrp="1"/>
          </p:cNvSpPr>
          <p:nvPr>
            <p:ph type="sldNum" sz="quarter" idx="12"/>
          </p:nvPr>
        </p:nvSpPr>
        <p:spPr/>
        <p:txBody>
          <a:bodyPr/>
          <a:lstStyle>
            <a:lvl1pPr>
              <a:defRPr/>
            </a:lvl1pPr>
          </a:lstStyle>
          <a:p>
            <a:pPr>
              <a:defRPr/>
            </a:pPr>
            <a:fld id="{66DF7D29-B1A1-4DF3-BC2C-70C7BE1FBD48}" type="slidenum">
              <a:rPr lang="ja-JP" altLang="en-US"/>
              <a:pPr>
                <a:defRPr/>
              </a:pPr>
              <a:t>‹#›</a:t>
            </a:fld>
            <a:endParaRPr lang="ja-JP" altLang="en-US"/>
          </a:p>
        </p:txBody>
      </p:sp>
    </p:spTree>
    <p:extLst>
      <p:ext uri="{BB962C8B-B14F-4D97-AF65-F5344CB8AC3E}">
        <p14:creationId xmlns:p14="http://schemas.microsoft.com/office/powerpoint/2010/main" val="344639825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34" y="273052"/>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733" y="273598"/>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34" y="1435201"/>
            <a:ext cx="3259138" cy="4691063"/>
          </a:xfrm>
        </p:spPr>
        <p:txBody>
          <a:bodyPr/>
          <a:lstStyle>
            <a:lvl1pPr marL="0" indent="0">
              <a:buNone/>
              <a:defRPr sz="1400"/>
            </a:lvl1pPr>
            <a:lvl2pPr marL="445231" indent="0">
              <a:buNone/>
              <a:defRPr sz="1200"/>
            </a:lvl2pPr>
            <a:lvl3pPr marL="890452" indent="0">
              <a:buNone/>
              <a:defRPr sz="1000"/>
            </a:lvl3pPr>
            <a:lvl4pPr marL="1335673" indent="0">
              <a:buNone/>
              <a:defRPr sz="900"/>
            </a:lvl4pPr>
            <a:lvl5pPr marL="1780898" indent="0">
              <a:buNone/>
              <a:defRPr sz="900"/>
            </a:lvl5pPr>
            <a:lvl6pPr marL="2226121" indent="0">
              <a:buNone/>
              <a:defRPr sz="900"/>
            </a:lvl6pPr>
            <a:lvl7pPr marL="2671364" indent="0">
              <a:buNone/>
              <a:defRPr sz="900"/>
            </a:lvl7pPr>
            <a:lvl8pPr marL="3116585" indent="0">
              <a:buNone/>
              <a:defRPr sz="900"/>
            </a:lvl8pPr>
            <a:lvl9pPr marL="3561807"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90726B61-B6DF-4BD6-9D60-865995355DD6}" type="slidenum">
              <a:rPr lang="ja-JP" altLang="en-US"/>
              <a:pPr>
                <a:defRPr/>
              </a:pPr>
              <a:t>‹#›</a:t>
            </a:fld>
            <a:endParaRPr lang="ja-JP" altLang="en-US"/>
          </a:p>
        </p:txBody>
      </p:sp>
    </p:spTree>
    <p:extLst>
      <p:ext uri="{BB962C8B-B14F-4D97-AF65-F5344CB8AC3E}">
        <p14:creationId xmlns:p14="http://schemas.microsoft.com/office/powerpoint/2010/main" val="41447162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theme" Target="../theme/theme10.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slideLayout" Target="../slideLayouts/slideLayout152.xml"/><Relationship Id="rId18" Type="http://schemas.openxmlformats.org/officeDocument/2006/relationships/slideLayout" Target="../slideLayouts/slideLayout157.xml"/><Relationship Id="rId26" Type="http://schemas.openxmlformats.org/officeDocument/2006/relationships/theme" Target="../theme/theme13.xml"/><Relationship Id="rId3" Type="http://schemas.openxmlformats.org/officeDocument/2006/relationships/slideLayout" Target="../slideLayouts/slideLayout142.xml"/><Relationship Id="rId21" Type="http://schemas.openxmlformats.org/officeDocument/2006/relationships/slideLayout" Target="../slideLayouts/slideLayout160.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17" Type="http://schemas.openxmlformats.org/officeDocument/2006/relationships/slideLayout" Target="../slideLayouts/slideLayout156.xml"/><Relationship Id="rId25" Type="http://schemas.openxmlformats.org/officeDocument/2006/relationships/slideLayout" Target="../slideLayouts/slideLayout164.xml"/><Relationship Id="rId2" Type="http://schemas.openxmlformats.org/officeDocument/2006/relationships/slideLayout" Target="../slideLayouts/slideLayout141.xml"/><Relationship Id="rId16" Type="http://schemas.openxmlformats.org/officeDocument/2006/relationships/slideLayout" Target="../slideLayouts/slideLayout155.xml"/><Relationship Id="rId20" Type="http://schemas.openxmlformats.org/officeDocument/2006/relationships/slideLayout" Target="../slideLayouts/slideLayout159.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24" Type="http://schemas.openxmlformats.org/officeDocument/2006/relationships/slideLayout" Target="../slideLayouts/slideLayout163.xml"/><Relationship Id="rId5" Type="http://schemas.openxmlformats.org/officeDocument/2006/relationships/slideLayout" Target="../slideLayouts/slideLayout144.xml"/><Relationship Id="rId15" Type="http://schemas.openxmlformats.org/officeDocument/2006/relationships/slideLayout" Target="../slideLayouts/slideLayout154.xml"/><Relationship Id="rId23" Type="http://schemas.openxmlformats.org/officeDocument/2006/relationships/slideLayout" Target="../slideLayouts/slideLayout162.xml"/><Relationship Id="rId10" Type="http://schemas.openxmlformats.org/officeDocument/2006/relationships/slideLayout" Target="../slideLayouts/slideLayout149.xml"/><Relationship Id="rId19" Type="http://schemas.openxmlformats.org/officeDocument/2006/relationships/slideLayout" Target="../slideLayouts/slideLayout158.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slideLayout" Target="../slideLayouts/slideLayout153.xml"/><Relationship Id="rId22" Type="http://schemas.openxmlformats.org/officeDocument/2006/relationships/slideLayout" Target="../slideLayouts/slideLayout16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2.xml"/><Relationship Id="rId13" Type="http://schemas.openxmlformats.org/officeDocument/2006/relationships/theme" Target="../theme/theme14.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slideLayout" Target="../slideLayouts/slideLayout176.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theme" Target="../theme/theme2.xml"/><Relationship Id="rId4"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theme" Target="../theme/theme3.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theme" Target="../theme/theme4.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6" Type="http://schemas.openxmlformats.org/officeDocument/2006/relationships/theme" Target="../theme/theme5.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85.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theme" Target="../theme/theme8.xml"/><Relationship Id="rId5" Type="http://schemas.openxmlformats.org/officeDocument/2006/relationships/slideLayout" Target="../slideLayouts/slideLayout87.xml"/><Relationship Id="rId4"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90.xml"/><Relationship Id="rId2" Type="http://schemas.openxmlformats.org/officeDocument/2006/relationships/slideLayout" Target="../slideLayouts/slideLayout89.xml"/><Relationship Id="rId1" Type="http://schemas.openxmlformats.org/officeDocument/2006/relationships/slideLayout" Target="../slideLayouts/slideLayout88.xml"/><Relationship Id="rId5" Type="http://schemas.openxmlformats.org/officeDocument/2006/relationships/theme" Target="../theme/theme9.xml"/><Relationship Id="rId4"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49975579"/>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991" r:id="rId13"/>
  </p:sldLayoutIdLst>
  <p:hf sldNum="0" hdr="0" ftr="0" dt="0"/>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88"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5337" tIns="42665" rIns="85337" bIns="42665" numCol="1" anchor="ctr" anchorCtr="0" compatLnSpc="1">
            <a:prstTxWarp prst="textNoShape">
              <a:avLst/>
            </a:prstTxWarp>
          </a:bodyPr>
          <a:lstStyle/>
          <a:p>
            <a:pPr lvl="0"/>
            <a:r>
              <a:rPr lang="ja-JP" altLang="en-US"/>
              <a:t>マスタ タイトルの書式設定</a:t>
            </a:r>
          </a:p>
        </p:txBody>
      </p:sp>
      <p:sp>
        <p:nvSpPr>
          <p:cNvPr id="1027" name="テキスト プレースホルダ 2"/>
          <p:cNvSpPr>
            <a:spLocks noGrp="1"/>
          </p:cNvSpPr>
          <p:nvPr>
            <p:ph type="body" idx="1"/>
          </p:nvPr>
        </p:nvSpPr>
        <p:spPr bwMode="auto">
          <a:xfrm>
            <a:off x="495388" y="1600314"/>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5337" tIns="42665" rIns="85337" bIns="4266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465" y="6366637"/>
            <a:ext cx="2311400" cy="365125"/>
          </a:xfrm>
          <a:prstGeom prst="rect">
            <a:avLst/>
          </a:prstGeom>
        </p:spPr>
        <p:txBody>
          <a:bodyPr vert="horz" lIns="85337" tIns="42665" rIns="85337" bIns="42665" rtlCol="0" anchor="ctr"/>
          <a:lstStyle>
            <a:lvl1pPr algn="l">
              <a:defRPr sz="1200">
                <a:solidFill>
                  <a:schemeClr val="tx1">
                    <a:tint val="75000"/>
                  </a:schemeClr>
                </a:solidFill>
                <a:latin typeface="Arial" charset="0"/>
                <a:ea typeface="ＭＳ Ｐゴシック" charset="-128"/>
              </a:defRPr>
            </a:lvl1pPr>
          </a:lstStyle>
          <a:p>
            <a:pPr>
              <a:defRPr/>
            </a:pPr>
            <a:endParaRPr lang="ja-JP" altLang="en-US"/>
          </a:p>
        </p:txBody>
      </p:sp>
      <p:sp>
        <p:nvSpPr>
          <p:cNvPr id="5" name="フッター プレースホルダ 4"/>
          <p:cNvSpPr>
            <a:spLocks noGrp="1"/>
          </p:cNvSpPr>
          <p:nvPr>
            <p:ph type="ftr" sz="quarter" idx="3"/>
          </p:nvPr>
        </p:nvSpPr>
        <p:spPr>
          <a:xfrm>
            <a:off x="3384564" y="6366637"/>
            <a:ext cx="3136900" cy="365125"/>
          </a:xfrm>
          <a:prstGeom prst="rect">
            <a:avLst/>
          </a:prstGeom>
        </p:spPr>
        <p:txBody>
          <a:bodyPr vert="horz" lIns="85337" tIns="42665" rIns="85337" bIns="42665" rtlCol="0" anchor="ctr"/>
          <a:lstStyle>
            <a:lvl1pPr algn="ctr">
              <a:defRPr sz="1200">
                <a:solidFill>
                  <a:schemeClr val="tx1">
                    <a:tint val="75000"/>
                  </a:schemeClr>
                </a:solidFill>
                <a:latin typeface="Arial" charset="0"/>
                <a:ea typeface="ＭＳ Ｐゴシック" charset="-128"/>
              </a:defRPr>
            </a:lvl1pPr>
          </a:lstStyle>
          <a:p>
            <a:pPr>
              <a:defRPr/>
            </a:pPr>
            <a:endParaRPr lang="ja-JP" altLang="en-US"/>
          </a:p>
        </p:txBody>
      </p:sp>
      <p:sp>
        <p:nvSpPr>
          <p:cNvPr id="6" name="スライド番号プレースホルダ 5"/>
          <p:cNvSpPr>
            <a:spLocks noGrp="1"/>
          </p:cNvSpPr>
          <p:nvPr>
            <p:ph type="sldNum" sz="quarter" idx="4"/>
          </p:nvPr>
        </p:nvSpPr>
        <p:spPr>
          <a:xfrm>
            <a:off x="7590142" y="6492879"/>
            <a:ext cx="2311400" cy="365125"/>
          </a:xfrm>
          <a:prstGeom prst="rect">
            <a:avLst/>
          </a:prstGeom>
        </p:spPr>
        <p:txBody>
          <a:bodyPr vert="horz" lIns="85337" tIns="42665" rIns="85337" bIns="42665" rtlCol="0" anchor="ctr"/>
          <a:lstStyle>
            <a:lvl1pPr algn="r">
              <a:defRPr sz="1400" baseline="0">
                <a:solidFill>
                  <a:schemeClr val="tx1"/>
                </a:solidFill>
                <a:latin typeface="Arial" charset="0"/>
                <a:ea typeface="ＭＳ Ｐゴシック" charset="-128"/>
              </a:defRPr>
            </a:lvl1pPr>
          </a:lstStyle>
          <a:p>
            <a:pPr>
              <a:defRPr/>
            </a:pPr>
            <a:fld id="{726FFF05-E842-4FD6-80EE-417F7F140555}" type="slidenum">
              <a:rPr lang="ja-JP" altLang="en-US" smtClean="0"/>
              <a:pPr>
                <a:defRPr/>
              </a:pPr>
              <a:t>‹#›</a:t>
            </a:fld>
            <a:endParaRPr lang="ja-JP" altLang="en-US"/>
          </a:p>
        </p:txBody>
      </p:sp>
    </p:spTree>
    <p:extLst>
      <p:ext uri="{BB962C8B-B14F-4D97-AF65-F5344CB8AC3E}">
        <p14:creationId xmlns:p14="http://schemas.microsoft.com/office/powerpoint/2010/main" val="1670389816"/>
      </p:ext>
    </p:extLst>
  </p:cSld>
  <p:clrMap bg1="lt1" tx1="dk1" bg2="lt2" tx2="dk2" accent1="accent1" accent2="accent2" accent3="accent3" accent4="accent4" accent5="accent5" accent6="accent6" hlink="hlink" folHlink="folHlink"/>
  <p:sldLayoutIdLst>
    <p:sldLayoutId id="2147484004"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8" r:id="rId14"/>
    <p:sldLayoutId id="2147484019" r:id="rId15"/>
    <p:sldLayoutId id="2147484020" r:id="rId16"/>
    <p:sldLayoutId id="2147484021" r:id="rId17"/>
    <p:sldLayoutId id="2147484022" r:id="rId18"/>
    <p:sldLayoutId id="2147484023" r:id="rId19"/>
    <p:sldLayoutId id="2147484024" r:id="rId20"/>
    <p:sldLayoutId id="2147484025" r:id="rId21"/>
    <p:sldLayoutId id="2147484026" r:id="rId22"/>
    <p:sldLayoutId id="2147484027" r:id="rId23"/>
    <p:sldLayoutId id="2147484028" r:id="rId24"/>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45231" algn="ctr" rtl="0" fontAlgn="base">
        <a:spcBef>
          <a:spcPct val="0"/>
        </a:spcBef>
        <a:spcAft>
          <a:spcPct val="0"/>
        </a:spcAft>
        <a:defRPr kumimoji="1" sz="4400">
          <a:solidFill>
            <a:schemeClr val="tx1"/>
          </a:solidFill>
          <a:latin typeface="Calibri" pitchFamily="34" charset="0"/>
          <a:ea typeface="ＭＳ Ｐゴシック" charset="-128"/>
        </a:defRPr>
      </a:lvl6pPr>
      <a:lvl7pPr marL="890452" algn="ctr" rtl="0" fontAlgn="base">
        <a:spcBef>
          <a:spcPct val="0"/>
        </a:spcBef>
        <a:spcAft>
          <a:spcPct val="0"/>
        </a:spcAft>
        <a:defRPr kumimoji="1" sz="4400">
          <a:solidFill>
            <a:schemeClr val="tx1"/>
          </a:solidFill>
          <a:latin typeface="Calibri" pitchFamily="34" charset="0"/>
          <a:ea typeface="ＭＳ Ｐゴシック" charset="-128"/>
        </a:defRPr>
      </a:lvl7pPr>
      <a:lvl8pPr marL="1335673" algn="ctr" rtl="0" fontAlgn="base">
        <a:spcBef>
          <a:spcPct val="0"/>
        </a:spcBef>
        <a:spcAft>
          <a:spcPct val="0"/>
        </a:spcAft>
        <a:defRPr kumimoji="1" sz="4400">
          <a:solidFill>
            <a:schemeClr val="tx1"/>
          </a:solidFill>
          <a:latin typeface="Calibri" pitchFamily="34" charset="0"/>
          <a:ea typeface="ＭＳ Ｐゴシック" charset="-128"/>
        </a:defRPr>
      </a:lvl8pPr>
      <a:lvl9pPr marL="1780898"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32386" indent="-332386" algn="l" rtl="0" eaLnBrk="0" fontAlgn="base" hangingPunct="0">
        <a:spcBef>
          <a:spcPct val="20000"/>
        </a:spcBef>
        <a:spcAft>
          <a:spcPct val="0"/>
        </a:spcAft>
        <a:buFont typeface="Arial" pitchFamily="34" charset="0"/>
        <a:buChar char="•"/>
        <a:defRPr kumimoji="1" sz="3200" kern="1200">
          <a:solidFill>
            <a:schemeClr val="tx1"/>
          </a:solidFill>
          <a:latin typeface="+mn-lt"/>
          <a:ea typeface="+mn-ea"/>
          <a:cs typeface="+mn-cs"/>
        </a:defRPr>
      </a:lvl1pPr>
      <a:lvl2pPr marL="721927" indent="-276741" algn="l" rtl="0" eaLnBrk="0" fontAlgn="base" hangingPunct="0">
        <a:spcBef>
          <a:spcPct val="20000"/>
        </a:spcBef>
        <a:spcAft>
          <a:spcPct val="0"/>
        </a:spcAft>
        <a:buFont typeface="Arial" pitchFamily="34" charset="0"/>
        <a:buChar char="–"/>
        <a:defRPr kumimoji="1" sz="2800" kern="1200">
          <a:solidFill>
            <a:schemeClr val="tx1"/>
          </a:solidFill>
          <a:latin typeface="+mn-lt"/>
          <a:ea typeface="+mn-ea"/>
          <a:cs typeface="+mn-cs"/>
        </a:defRPr>
      </a:lvl2pPr>
      <a:lvl3pPr marL="1111662" indent="-221086" algn="l" rtl="0" eaLnBrk="0" fontAlgn="base" hangingPunct="0">
        <a:spcBef>
          <a:spcPct val="20000"/>
        </a:spcBef>
        <a:spcAft>
          <a:spcPct val="0"/>
        </a:spcAft>
        <a:buFont typeface="Arial" pitchFamily="34" charset="0"/>
        <a:buChar char="•"/>
        <a:defRPr kumimoji="1" sz="2400" kern="1200">
          <a:solidFill>
            <a:schemeClr val="tx1"/>
          </a:solidFill>
          <a:latin typeface="+mn-lt"/>
          <a:ea typeface="+mn-ea"/>
          <a:cs typeface="+mn-cs"/>
        </a:defRPr>
      </a:lvl3pPr>
      <a:lvl4pPr marL="1556930" indent="-221086"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4pPr>
      <a:lvl5pPr marL="2002208" indent="-221086"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5pPr>
      <a:lvl6pPr marL="2448738"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893961"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339191"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784426"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890452" rtl="0" eaLnBrk="1" latinLnBrk="0" hangingPunct="1">
        <a:defRPr kumimoji="1" sz="1800" kern="1200">
          <a:solidFill>
            <a:schemeClr val="tx1"/>
          </a:solidFill>
          <a:latin typeface="+mn-lt"/>
          <a:ea typeface="+mn-ea"/>
          <a:cs typeface="+mn-cs"/>
        </a:defRPr>
      </a:lvl1pPr>
      <a:lvl2pPr marL="445231" algn="l" defTabSz="890452" rtl="0" eaLnBrk="1" latinLnBrk="0" hangingPunct="1">
        <a:defRPr kumimoji="1" sz="1800" kern="1200">
          <a:solidFill>
            <a:schemeClr val="tx1"/>
          </a:solidFill>
          <a:latin typeface="+mn-lt"/>
          <a:ea typeface="+mn-ea"/>
          <a:cs typeface="+mn-cs"/>
        </a:defRPr>
      </a:lvl2pPr>
      <a:lvl3pPr marL="890452" algn="l" defTabSz="890452" rtl="0" eaLnBrk="1" latinLnBrk="0" hangingPunct="1">
        <a:defRPr kumimoji="1" sz="1800" kern="1200">
          <a:solidFill>
            <a:schemeClr val="tx1"/>
          </a:solidFill>
          <a:latin typeface="+mn-lt"/>
          <a:ea typeface="+mn-ea"/>
          <a:cs typeface="+mn-cs"/>
        </a:defRPr>
      </a:lvl3pPr>
      <a:lvl4pPr marL="1335673" algn="l" defTabSz="890452" rtl="0" eaLnBrk="1" latinLnBrk="0" hangingPunct="1">
        <a:defRPr kumimoji="1" sz="1800" kern="1200">
          <a:solidFill>
            <a:schemeClr val="tx1"/>
          </a:solidFill>
          <a:latin typeface="+mn-lt"/>
          <a:ea typeface="+mn-ea"/>
          <a:cs typeface="+mn-cs"/>
        </a:defRPr>
      </a:lvl4pPr>
      <a:lvl5pPr marL="1780898" algn="l" defTabSz="890452" rtl="0" eaLnBrk="1" latinLnBrk="0" hangingPunct="1">
        <a:defRPr kumimoji="1" sz="1800" kern="1200">
          <a:solidFill>
            <a:schemeClr val="tx1"/>
          </a:solidFill>
          <a:latin typeface="+mn-lt"/>
          <a:ea typeface="+mn-ea"/>
          <a:cs typeface="+mn-cs"/>
        </a:defRPr>
      </a:lvl5pPr>
      <a:lvl6pPr marL="2226121" algn="l" defTabSz="890452" rtl="0" eaLnBrk="1" latinLnBrk="0" hangingPunct="1">
        <a:defRPr kumimoji="1" sz="1800" kern="1200">
          <a:solidFill>
            <a:schemeClr val="tx1"/>
          </a:solidFill>
          <a:latin typeface="+mn-lt"/>
          <a:ea typeface="+mn-ea"/>
          <a:cs typeface="+mn-cs"/>
        </a:defRPr>
      </a:lvl6pPr>
      <a:lvl7pPr marL="2671364" algn="l" defTabSz="890452" rtl="0" eaLnBrk="1" latinLnBrk="0" hangingPunct="1">
        <a:defRPr kumimoji="1" sz="1800" kern="1200">
          <a:solidFill>
            <a:schemeClr val="tx1"/>
          </a:solidFill>
          <a:latin typeface="+mn-lt"/>
          <a:ea typeface="+mn-ea"/>
          <a:cs typeface="+mn-cs"/>
        </a:defRPr>
      </a:lvl7pPr>
      <a:lvl8pPr marL="3116585" algn="l" defTabSz="890452" rtl="0" eaLnBrk="1" latinLnBrk="0" hangingPunct="1">
        <a:defRPr kumimoji="1" sz="1800" kern="1200">
          <a:solidFill>
            <a:schemeClr val="tx1"/>
          </a:solidFill>
          <a:latin typeface="+mn-lt"/>
          <a:ea typeface="+mn-ea"/>
          <a:cs typeface="+mn-cs"/>
        </a:defRPr>
      </a:lvl8pPr>
      <a:lvl9pPr marL="3561807" algn="l" defTabSz="890452"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236" tIns="45617" rIns="91236" bIns="45617"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26"/>
            <a:ext cx="8915400" cy="4525963"/>
          </a:xfrm>
          <a:prstGeom prst="rect">
            <a:avLst/>
          </a:prstGeom>
        </p:spPr>
        <p:txBody>
          <a:bodyPr vert="horz" lIns="91236" tIns="45617" rIns="91236" bIns="45617"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6462"/>
            <a:ext cx="2311400" cy="365125"/>
          </a:xfrm>
          <a:prstGeom prst="rect">
            <a:avLst/>
          </a:prstGeom>
        </p:spPr>
        <p:txBody>
          <a:bodyPr vert="horz" lIns="91236" tIns="45617" rIns="91236" bIns="45617" rtlCol="0" anchor="ctr"/>
          <a:lstStyle>
            <a:lvl1pPr algn="l">
              <a:defRPr sz="944">
                <a:solidFill>
                  <a:schemeClr val="tx1">
                    <a:tint val="75000"/>
                  </a:schemeClr>
                </a:solidFill>
              </a:defRPr>
            </a:lvl1pPr>
          </a:lstStyle>
          <a:p>
            <a:fld id="{F22061D9-E8AC-49B2-A729-3CB78921C48E}" type="datetime1">
              <a:rPr kumimoji="1" lang="ja-JP" altLang="en-US" smtClean="0"/>
              <a:t>2024/12/25</a:t>
            </a:fld>
            <a:endParaRPr kumimoji="1" lang="ja-JP" altLang="en-US"/>
          </a:p>
        </p:txBody>
      </p:sp>
      <p:sp>
        <p:nvSpPr>
          <p:cNvPr id="5" name="フッター プレースホルダー 4"/>
          <p:cNvSpPr>
            <a:spLocks noGrp="1"/>
          </p:cNvSpPr>
          <p:nvPr>
            <p:ph type="ftr" sz="quarter" idx="3"/>
          </p:nvPr>
        </p:nvSpPr>
        <p:spPr>
          <a:xfrm>
            <a:off x="3384612" y="6356462"/>
            <a:ext cx="3136900" cy="365125"/>
          </a:xfrm>
          <a:prstGeom prst="rect">
            <a:avLst/>
          </a:prstGeom>
        </p:spPr>
        <p:txBody>
          <a:bodyPr vert="horz" lIns="91236" tIns="45617" rIns="91236" bIns="45617" rtlCol="0" anchor="ctr"/>
          <a:lstStyle>
            <a:lvl1pPr algn="ctr">
              <a:defRPr sz="944">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1" y="6356462"/>
            <a:ext cx="2311400" cy="365125"/>
          </a:xfrm>
          <a:prstGeom prst="rect">
            <a:avLst/>
          </a:prstGeom>
        </p:spPr>
        <p:txBody>
          <a:bodyPr vert="horz" lIns="91236" tIns="45617" rIns="91236" bIns="45617" rtlCol="0" anchor="ctr"/>
          <a:lstStyle>
            <a:lvl1pPr algn="r">
              <a:defRPr sz="944">
                <a:solidFill>
                  <a:schemeClr val="tx1">
                    <a:tint val="75000"/>
                  </a:schemeClr>
                </a:solidFill>
              </a:defRPr>
            </a:lvl1pPr>
          </a:lstStyle>
          <a:p>
            <a:fld id="{AAE2563D-2777-4235-9ABA-305ABAA1ECF4}" type="slidenum">
              <a:rPr kumimoji="1" lang="ja-JP" altLang="en-US" smtClean="0"/>
              <a:t>‹#›</a:t>
            </a:fld>
            <a:endParaRPr kumimoji="1" lang="ja-JP" altLang="en-US"/>
          </a:p>
        </p:txBody>
      </p:sp>
    </p:spTree>
    <p:extLst>
      <p:ext uri="{BB962C8B-B14F-4D97-AF65-F5344CB8AC3E}">
        <p14:creationId xmlns:p14="http://schemas.microsoft.com/office/powerpoint/2010/main" val="2210283452"/>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 id="2147484041" r:id="rId12"/>
    <p:sldLayoutId id="2147484042" r:id="rId13"/>
  </p:sldLayoutIdLst>
  <p:hf hdr="0" ftr="0" dt="0"/>
  <p:txStyles>
    <p:titleStyle>
      <a:lvl1pPr algn="ctr" defTabSz="717501" rtl="0" eaLnBrk="1" latinLnBrk="0" hangingPunct="1">
        <a:spcBef>
          <a:spcPct val="0"/>
        </a:spcBef>
        <a:buNone/>
        <a:defRPr kumimoji="1" sz="3461" kern="1200">
          <a:solidFill>
            <a:schemeClr val="tx1"/>
          </a:solidFill>
          <a:latin typeface="+mj-lt"/>
          <a:ea typeface="+mj-ea"/>
          <a:cs typeface="+mj-cs"/>
        </a:defRPr>
      </a:lvl1pPr>
    </p:titleStyle>
    <p:bodyStyle>
      <a:lvl1pPr marL="269062" indent="-269062" algn="l" defTabSz="717501" rtl="0" eaLnBrk="1" latinLnBrk="0" hangingPunct="1">
        <a:spcBef>
          <a:spcPct val="20000"/>
        </a:spcBef>
        <a:buFont typeface="Arial" panose="020B0604020202020204" pitchFamily="34" charset="0"/>
        <a:buChar char="•"/>
        <a:defRPr kumimoji="1" sz="2516" kern="1200">
          <a:solidFill>
            <a:schemeClr val="tx1"/>
          </a:solidFill>
          <a:latin typeface="+mn-lt"/>
          <a:ea typeface="+mn-ea"/>
          <a:cs typeface="+mn-cs"/>
        </a:defRPr>
      </a:lvl1pPr>
      <a:lvl2pPr marL="582968" indent="-224218" algn="l" defTabSz="717501" rtl="0" eaLnBrk="1" latinLnBrk="0" hangingPunct="1">
        <a:spcBef>
          <a:spcPct val="20000"/>
        </a:spcBef>
        <a:buFont typeface="Arial" panose="020B0604020202020204" pitchFamily="34" charset="0"/>
        <a:buChar char="–"/>
        <a:defRPr kumimoji="1" sz="2202" kern="1200">
          <a:solidFill>
            <a:schemeClr val="tx1"/>
          </a:solidFill>
          <a:latin typeface="+mn-lt"/>
          <a:ea typeface="+mn-ea"/>
          <a:cs typeface="+mn-cs"/>
        </a:defRPr>
      </a:lvl2pPr>
      <a:lvl3pPr marL="896876" indent="-179374" algn="l" defTabSz="717501" rtl="0" eaLnBrk="1" latinLnBrk="0" hangingPunct="1">
        <a:spcBef>
          <a:spcPct val="20000"/>
        </a:spcBef>
        <a:buFont typeface="Arial" panose="020B0604020202020204" pitchFamily="34" charset="0"/>
        <a:buChar char="•"/>
        <a:defRPr kumimoji="1" sz="1888" kern="1200">
          <a:solidFill>
            <a:schemeClr val="tx1"/>
          </a:solidFill>
          <a:latin typeface="+mn-lt"/>
          <a:ea typeface="+mn-ea"/>
          <a:cs typeface="+mn-cs"/>
        </a:defRPr>
      </a:lvl3pPr>
      <a:lvl4pPr marL="1255627"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4pPr>
      <a:lvl5pPr marL="1614378"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5pPr>
      <a:lvl6pPr marL="1973128"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6pPr>
      <a:lvl7pPr marL="2331879"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7pPr>
      <a:lvl8pPr marL="2690631"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8pPr>
      <a:lvl9pPr marL="3049378" indent="-179374" algn="l" defTabSz="717501" rtl="0" eaLnBrk="1" latinLnBrk="0" hangingPunct="1">
        <a:spcBef>
          <a:spcPct val="20000"/>
        </a:spcBef>
        <a:buFont typeface="Arial" panose="020B0604020202020204" pitchFamily="34" charset="0"/>
        <a:buChar char="•"/>
        <a:defRPr kumimoji="1" sz="1573" kern="1200">
          <a:solidFill>
            <a:schemeClr val="tx1"/>
          </a:solidFill>
          <a:latin typeface="+mn-lt"/>
          <a:ea typeface="+mn-ea"/>
          <a:cs typeface="+mn-cs"/>
        </a:defRPr>
      </a:lvl9pPr>
    </p:bodyStyle>
    <p:otherStyle>
      <a:defPPr>
        <a:defRPr lang="ja-JP"/>
      </a:defPPr>
      <a:lvl1pPr marL="0" algn="l" defTabSz="717501" rtl="0" eaLnBrk="1" latinLnBrk="0" hangingPunct="1">
        <a:defRPr kumimoji="1" sz="1416" kern="1200">
          <a:solidFill>
            <a:schemeClr val="tx1"/>
          </a:solidFill>
          <a:latin typeface="+mn-lt"/>
          <a:ea typeface="+mn-ea"/>
          <a:cs typeface="+mn-cs"/>
        </a:defRPr>
      </a:lvl1pPr>
      <a:lvl2pPr marL="358752" algn="l" defTabSz="717501" rtl="0" eaLnBrk="1" latinLnBrk="0" hangingPunct="1">
        <a:defRPr kumimoji="1" sz="1416" kern="1200">
          <a:solidFill>
            <a:schemeClr val="tx1"/>
          </a:solidFill>
          <a:latin typeface="+mn-lt"/>
          <a:ea typeface="+mn-ea"/>
          <a:cs typeface="+mn-cs"/>
        </a:defRPr>
      </a:lvl2pPr>
      <a:lvl3pPr marL="717501" algn="l" defTabSz="717501" rtl="0" eaLnBrk="1" latinLnBrk="0" hangingPunct="1">
        <a:defRPr kumimoji="1" sz="1416" kern="1200">
          <a:solidFill>
            <a:schemeClr val="tx1"/>
          </a:solidFill>
          <a:latin typeface="+mn-lt"/>
          <a:ea typeface="+mn-ea"/>
          <a:cs typeface="+mn-cs"/>
        </a:defRPr>
      </a:lvl3pPr>
      <a:lvl4pPr marL="1076253" algn="l" defTabSz="717501" rtl="0" eaLnBrk="1" latinLnBrk="0" hangingPunct="1">
        <a:defRPr kumimoji="1" sz="1416" kern="1200">
          <a:solidFill>
            <a:schemeClr val="tx1"/>
          </a:solidFill>
          <a:latin typeface="+mn-lt"/>
          <a:ea typeface="+mn-ea"/>
          <a:cs typeface="+mn-cs"/>
        </a:defRPr>
      </a:lvl4pPr>
      <a:lvl5pPr marL="1435001" algn="l" defTabSz="717501" rtl="0" eaLnBrk="1" latinLnBrk="0" hangingPunct="1">
        <a:defRPr kumimoji="1" sz="1416" kern="1200">
          <a:solidFill>
            <a:schemeClr val="tx1"/>
          </a:solidFill>
          <a:latin typeface="+mn-lt"/>
          <a:ea typeface="+mn-ea"/>
          <a:cs typeface="+mn-cs"/>
        </a:defRPr>
      </a:lvl5pPr>
      <a:lvl6pPr marL="1793755" algn="l" defTabSz="717501" rtl="0" eaLnBrk="1" latinLnBrk="0" hangingPunct="1">
        <a:defRPr kumimoji="1" sz="1416" kern="1200">
          <a:solidFill>
            <a:schemeClr val="tx1"/>
          </a:solidFill>
          <a:latin typeface="+mn-lt"/>
          <a:ea typeface="+mn-ea"/>
          <a:cs typeface="+mn-cs"/>
        </a:defRPr>
      </a:lvl6pPr>
      <a:lvl7pPr marL="2152503" algn="l" defTabSz="717501" rtl="0" eaLnBrk="1" latinLnBrk="0" hangingPunct="1">
        <a:defRPr kumimoji="1" sz="1416" kern="1200">
          <a:solidFill>
            <a:schemeClr val="tx1"/>
          </a:solidFill>
          <a:latin typeface="+mn-lt"/>
          <a:ea typeface="+mn-ea"/>
          <a:cs typeface="+mn-cs"/>
        </a:defRPr>
      </a:lvl7pPr>
      <a:lvl8pPr marL="2511253" algn="l" defTabSz="717501" rtl="0" eaLnBrk="1" latinLnBrk="0" hangingPunct="1">
        <a:defRPr kumimoji="1" sz="1416" kern="1200">
          <a:solidFill>
            <a:schemeClr val="tx1"/>
          </a:solidFill>
          <a:latin typeface="+mn-lt"/>
          <a:ea typeface="+mn-ea"/>
          <a:cs typeface="+mn-cs"/>
        </a:defRPr>
      </a:lvl8pPr>
      <a:lvl9pPr marL="2870007" algn="l" defTabSz="717501" rtl="0" eaLnBrk="1" latinLnBrk="0" hangingPunct="1">
        <a:defRPr kumimoji="1" sz="1416"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22041"/>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6"/>
            <a:ext cx="2228850" cy="365125"/>
          </a:xfrm>
          <a:prstGeom prst="rect">
            <a:avLst/>
          </a:prstGeom>
        </p:spPr>
        <p:txBody>
          <a:bodyPr vert="horz" lIns="0" tIns="0" rIns="0" bIns="0" rtlCol="0" anchor="ctr"/>
          <a:lstStyle>
            <a:lvl1pPr algn="r">
              <a:defRPr sz="1108">
                <a:solidFill>
                  <a:schemeClr val="bg1"/>
                </a:solidFill>
              </a:defRPr>
            </a:lvl1pPr>
          </a:lstStyle>
          <a:p>
            <a:endParaRPr lang="en-US"/>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831">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838616857"/>
      </p:ext>
    </p:extLst>
  </p:cSld>
  <p:clrMap bg1="lt1" tx1="dk1" bg2="lt2" tx2="dk2" accent1="accent1" accent2="accent2" accent3="accent3" accent4="accent4" accent5="accent5" accent6="accent6" hlink="hlink" folHlink="folHlink"/>
  <p:sldLayoutIdLst>
    <p:sldLayoutId id="2147484044" r:id="rId1"/>
    <p:sldLayoutId id="2147484045" r:id="rId2"/>
    <p:sldLayoutId id="2147484046" r:id="rId3"/>
    <p:sldLayoutId id="2147484047" r:id="rId4"/>
    <p:sldLayoutId id="2147484048" r:id="rId5"/>
    <p:sldLayoutId id="2147484049" r:id="rId6"/>
    <p:sldLayoutId id="2147484050" r:id="rId7"/>
    <p:sldLayoutId id="2147484051" r:id="rId8"/>
    <p:sldLayoutId id="2147484052" r:id="rId9"/>
    <p:sldLayoutId id="2147484053" r:id="rId10"/>
    <p:sldLayoutId id="2147484054" r:id="rId11"/>
  </p:sldLayoutIdLst>
  <p:hf hdr="0" ftr="0" dt="0"/>
  <p:txStyles>
    <p:titleStyle>
      <a:lvl1pPr algn="l" defTabSz="844083" rtl="0" eaLnBrk="1" latinLnBrk="0" hangingPunct="1">
        <a:lnSpc>
          <a:spcPct val="90000"/>
        </a:lnSpc>
        <a:spcBef>
          <a:spcPct val="0"/>
        </a:spcBef>
        <a:buNone/>
        <a:defRPr kumimoji="1" lang="en-US" altLang="en-US" sz="1675" b="1" i="0" kern="1200" spc="251" dirty="0">
          <a:solidFill>
            <a:schemeClr val="bg1"/>
          </a:solidFill>
          <a:latin typeface="Meiryo" panose="020B0604030504040204" pitchFamily="34" charset="-128"/>
          <a:ea typeface="Meiryo" panose="020B0604030504040204" pitchFamily="34" charset="-128"/>
          <a:cs typeface="+mn-cs"/>
        </a:defRPr>
      </a:lvl1pPr>
    </p:titleStyle>
    <p:bodyStyle>
      <a:lvl1pPr marL="167058" indent="-167058" algn="l" defTabSz="844083" rtl="0" eaLnBrk="1" latinLnBrk="0" hangingPunct="1">
        <a:lnSpc>
          <a:spcPct val="130000"/>
        </a:lnSpc>
        <a:spcBef>
          <a:spcPts val="923"/>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1pPr>
      <a:lvl2pPr marL="329720" indent="-162662"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2pPr>
      <a:lvl3pPr marL="578842" indent="-167058"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3pPr>
      <a:lvl4pPr marL="745900" indent="-167058"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4pPr>
      <a:lvl5pPr marL="908561" indent="-162662"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5pPr>
      <a:lvl6pPr marL="2321227"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69"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310"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51"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p:bodyStyle>
    <p:otherStyle>
      <a:defPPr>
        <a:defRPr lang="en-US"/>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88"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5337" tIns="42665" rIns="85337" bIns="42665" numCol="1" anchor="ctr" anchorCtr="0" compatLnSpc="1">
            <a:prstTxWarp prst="textNoShape">
              <a:avLst/>
            </a:prstTxWarp>
          </a:bodyPr>
          <a:lstStyle/>
          <a:p>
            <a:pPr lvl="0"/>
            <a:r>
              <a:rPr lang="ja-JP" altLang="en-US"/>
              <a:t>マスタ タイトルの書式設定</a:t>
            </a:r>
          </a:p>
        </p:txBody>
      </p:sp>
      <p:sp>
        <p:nvSpPr>
          <p:cNvPr id="1027" name="テキスト プレースホルダ 2"/>
          <p:cNvSpPr>
            <a:spLocks noGrp="1"/>
          </p:cNvSpPr>
          <p:nvPr>
            <p:ph type="body" idx="1"/>
          </p:nvPr>
        </p:nvSpPr>
        <p:spPr bwMode="auto">
          <a:xfrm>
            <a:off x="495388" y="1600314"/>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5337" tIns="42665" rIns="85337" bIns="4266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465" y="6366637"/>
            <a:ext cx="2311400" cy="365125"/>
          </a:xfrm>
          <a:prstGeom prst="rect">
            <a:avLst/>
          </a:prstGeom>
        </p:spPr>
        <p:txBody>
          <a:bodyPr vert="horz" lIns="85337" tIns="42665" rIns="85337" bIns="42665" rtlCol="0" anchor="ctr"/>
          <a:lstStyle>
            <a:lvl1pPr algn="l">
              <a:defRPr sz="1200">
                <a:solidFill>
                  <a:schemeClr val="tx1">
                    <a:tint val="75000"/>
                  </a:schemeClr>
                </a:solidFill>
                <a:latin typeface="Arial" charset="0"/>
                <a:ea typeface="ＭＳ Ｐゴシック" charset="-128"/>
              </a:defRPr>
            </a:lvl1pPr>
          </a:lstStyle>
          <a:p>
            <a:pPr>
              <a:defRPr/>
            </a:pPr>
            <a:endParaRPr lang="ja-JP" altLang="en-US"/>
          </a:p>
        </p:txBody>
      </p:sp>
      <p:sp>
        <p:nvSpPr>
          <p:cNvPr id="5" name="フッター プレースホルダ 4"/>
          <p:cNvSpPr>
            <a:spLocks noGrp="1"/>
          </p:cNvSpPr>
          <p:nvPr>
            <p:ph type="ftr" sz="quarter" idx="3"/>
          </p:nvPr>
        </p:nvSpPr>
        <p:spPr>
          <a:xfrm>
            <a:off x="3384564" y="6366637"/>
            <a:ext cx="3136900" cy="365125"/>
          </a:xfrm>
          <a:prstGeom prst="rect">
            <a:avLst/>
          </a:prstGeom>
        </p:spPr>
        <p:txBody>
          <a:bodyPr vert="horz" lIns="85337" tIns="42665" rIns="85337" bIns="42665" rtlCol="0" anchor="ctr"/>
          <a:lstStyle>
            <a:lvl1pPr algn="ctr">
              <a:defRPr sz="1200">
                <a:solidFill>
                  <a:schemeClr val="tx1">
                    <a:tint val="75000"/>
                  </a:schemeClr>
                </a:solidFill>
                <a:latin typeface="Arial" charset="0"/>
                <a:ea typeface="ＭＳ Ｐゴシック" charset="-128"/>
              </a:defRPr>
            </a:lvl1pPr>
          </a:lstStyle>
          <a:p>
            <a:pPr>
              <a:defRPr/>
            </a:pPr>
            <a:endParaRPr lang="ja-JP" altLang="en-US"/>
          </a:p>
        </p:txBody>
      </p:sp>
      <p:sp>
        <p:nvSpPr>
          <p:cNvPr id="6" name="スライド番号プレースホルダ 5"/>
          <p:cNvSpPr>
            <a:spLocks noGrp="1"/>
          </p:cNvSpPr>
          <p:nvPr>
            <p:ph type="sldNum" sz="quarter" idx="4"/>
          </p:nvPr>
        </p:nvSpPr>
        <p:spPr>
          <a:xfrm>
            <a:off x="7590142" y="6492879"/>
            <a:ext cx="2311400" cy="365125"/>
          </a:xfrm>
          <a:prstGeom prst="rect">
            <a:avLst/>
          </a:prstGeom>
        </p:spPr>
        <p:txBody>
          <a:bodyPr vert="horz" lIns="85337" tIns="42665" rIns="85337" bIns="42665" rtlCol="0" anchor="ctr"/>
          <a:lstStyle>
            <a:lvl1pPr algn="r">
              <a:defRPr sz="1400" baseline="0">
                <a:solidFill>
                  <a:schemeClr val="tx1"/>
                </a:solidFill>
                <a:latin typeface="Arial" charset="0"/>
                <a:ea typeface="ＭＳ Ｐゴシック" charset="-128"/>
              </a:defRPr>
            </a:lvl1pPr>
          </a:lstStyle>
          <a:p>
            <a:pPr>
              <a:defRPr/>
            </a:pPr>
            <a:fld id="{726FFF05-E842-4FD6-80EE-417F7F140555}" type="slidenum">
              <a:rPr lang="ja-JP" altLang="en-US" smtClean="0"/>
              <a:pPr>
                <a:defRPr/>
              </a:pPr>
              <a:t>‹#›</a:t>
            </a:fld>
            <a:endParaRPr lang="ja-JP" altLang="en-US"/>
          </a:p>
        </p:txBody>
      </p:sp>
    </p:spTree>
    <p:extLst>
      <p:ext uri="{BB962C8B-B14F-4D97-AF65-F5344CB8AC3E}">
        <p14:creationId xmlns:p14="http://schemas.microsoft.com/office/powerpoint/2010/main" val="141691455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4" r:id="rId19"/>
    <p:sldLayoutId id="2147484075" r:id="rId20"/>
    <p:sldLayoutId id="2147484076" r:id="rId21"/>
    <p:sldLayoutId id="2147484077" r:id="rId22"/>
    <p:sldLayoutId id="2147484078" r:id="rId23"/>
    <p:sldLayoutId id="2147484079" r:id="rId24"/>
    <p:sldLayoutId id="2147484080" r:id="rId25"/>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45231" algn="ctr" rtl="0" fontAlgn="base">
        <a:spcBef>
          <a:spcPct val="0"/>
        </a:spcBef>
        <a:spcAft>
          <a:spcPct val="0"/>
        </a:spcAft>
        <a:defRPr kumimoji="1" sz="4400">
          <a:solidFill>
            <a:schemeClr val="tx1"/>
          </a:solidFill>
          <a:latin typeface="Calibri" pitchFamily="34" charset="0"/>
          <a:ea typeface="ＭＳ Ｐゴシック" charset="-128"/>
        </a:defRPr>
      </a:lvl6pPr>
      <a:lvl7pPr marL="890452" algn="ctr" rtl="0" fontAlgn="base">
        <a:spcBef>
          <a:spcPct val="0"/>
        </a:spcBef>
        <a:spcAft>
          <a:spcPct val="0"/>
        </a:spcAft>
        <a:defRPr kumimoji="1" sz="4400">
          <a:solidFill>
            <a:schemeClr val="tx1"/>
          </a:solidFill>
          <a:latin typeface="Calibri" pitchFamily="34" charset="0"/>
          <a:ea typeface="ＭＳ Ｐゴシック" charset="-128"/>
        </a:defRPr>
      </a:lvl7pPr>
      <a:lvl8pPr marL="1335673" algn="ctr" rtl="0" fontAlgn="base">
        <a:spcBef>
          <a:spcPct val="0"/>
        </a:spcBef>
        <a:spcAft>
          <a:spcPct val="0"/>
        </a:spcAft>
        <a:defRPr kumimoji="1" sz="4400">
          <a:solidFill>
            <a:schemeClr val="tx1"/>
          </a:solidFill>
          <a:latin typeface="Calibri" pitchFamily="34" charset="0"/>
          <a:ea typeface="ＭＳ Ｐゴシック" charset="-128"/>
        </a:defRPr>
      </a:lvl8pPr>
      <a:lvl9pPr marL="1780898"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32386" indent="-332386" algn="l" rtl="0" eaLnBrk="0" fontAlgn="base" hangingPunct="0">
        <a:spcBef>
          <a:spcPct val="20000"/>
        </a:spcBef>
        <a:spcAft>
          <a:spcPct val="0"/>
        </a:spcAft>
        <a:buFont typeface="Arial" pitchFamily="34" charset="0"/>
        <a:buChar char="•"/>
        <a:defRPr kumimoji="1" sz="3200" kern="1200">
          <a:solidFill>
            <a:schemeClr val="tx1"/>
          </a:solidFill>
          <a:latin typeface="+mn-lt"/>
          <a:ea typeface="+mn-ea"/>
          <a:cs typeface="+mn-cs"/>
        </a:defRPr>
      </a:lvl1pPr>
      <a:lvl2pPr marL="721927" indent="-276741" algn="l" rtl="0" eaLnBrk="0" fontAlgn="base" hangingPunct="0">
        <a:spcBef>
          <a:spcPct val="20000"/>
        </a:spcBef>
        <a:spcAft>
          <a:spcPct val="0"/>
        </a:spcAft>
        <a:buFont typeface="Arial" pitchFamily="34" charset="0"/>
        <a:buChar char="–"/>
        <a:defRPr kumimoji="1" sz="2800" kern="1200">
          <a:solidFill>
            <a:schemeClr val="tx1"/>
          </a:solidFill>
          <a:latin typeface="+mn-lt"/>
          <a:ea typeface="+mn-ea"/>
          <a:cs typeface="+mn-cs"/>
        </a:defRPr>
      </a:lvl2pPr>
      <a:lvl3pPr marL="1111662" indent="-221086" algn="l" rtl="0" eaLnBrk="0" fontAlgn="base" hangingPunct="0">
        <a:spcBef>
          <a:spcPct val="20000"/>
        </a:spcBef>
        <a:spcAft>
          <a:spcPct val="0"/>
        </a:spcAft>
        <a:buFont typeface="Arial" pitchFamily="34" charset="0"/>
        <a:buChar char="•"/>
        <a:defRPr kumimoji="1" sz="2400" kern="1200">
          <a:solidFill>
            <a:schemeClr val="tx1"/>
          </a:solidFill>
          <a:latin typeface="+mn-lt"/>
          <a:ea typeface="+mn-ea"/>
          <a:cs typeface="+mn-cs"/>
        </a:defRPr>
      </a:lvl3pPr>
      <a:lvl4pPr marL="1556930" indent="-221086"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4pPr>
      <a:lvl5pPr marL="2002208" indent="-221086" algn="l" rtl="0" eaLnBrk="0" fontAlgn="base" hangingPunct="0">
        <a:spcBef>
          <a:spcPct val="20000"/>
        </a:spcBef>
        <a:spcAft>
          <a:spcPct val="0"/>
        </a:spcAft>
        <a:buFont typeface="Arial" pitchFamily="34" charset="0"/>
        <a:buChar char="»"/>
        <a:defRPr kumimoji="1" sz="2000" kern="1200">
          <a:solidFill>
            <a:schemeClr val="tx1"/>
          </a:solidFill>
          <a:latin typeface="+mn-lt"/>
          <a:ea typeface="+mn-ea"/>
          <a:cs typeface="+mn-cs"/>
        </a:defRPr>
      </a:lvl5pPr>
      <a:lvl6pPr marL="2448738"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893961"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339191"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784426" indent="-222611" algn="l" defTabSz="890452"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890452" rtl="0" eaLnBrk="1" latinLnBrk="0" hangingPunct="1">
        <a:defRPr kumimoji="1" sz="1800" kern="1200">
          <a:solidFill>
            <a:schemeClr val="tx1"/>
          </a:solidFill>
          <a:latin typeface="+mn-lt"/>
          <a:ea typeface="+mn-ea"/>
          <a:cs typeface="+mn-cs"/>
        </a:defRPr>
      </a:lvl1pPr>
      <a:lvl2pPr marL="445231" algn="l" defTabSz="890452" rtl="0" eaLnBrk="1" latinLnBrk="0" hangingPunct="1">
        <a:defRPr kumimoji="1" sz="1800" kern="1200">
          <a:solidFill>
            <a:schemeClr val="tx1"/>
          </a:solidFill>
          <a:latin typeface="+mn-lt"/>
          <a:ea typeface="+mn-ea"/>
          <a:cs typeface="+mn-cs"/>
        </a:defRPr>
      </a:lvl2pPr>
      <a:lvl3pPr marL="890452" algn="l" defTabSz="890452" rtl="0" eaLnBrk="1" latinLnBrk="0" hangingPunct="1">
        <a:defRPr kumimoji="1" sz="1800" kern="1200">
          <a:solidFill>
            <a:schemeClr val="tx1"/>
          </a:solidFill>
          <a:latin typeface="+mn-lt"/>
          <a:ea typeface="+mn-ea"/>
          <a:cs typeface="+mn-cs"/>
        </a:defRPr>
      </a:lvl3pPr>
      <a:lvl4pPr marL="1335673" algn="l" defTabSz="890452" rtl="0" eaLnBrk="1" latinLnBrk="0" hangingPunct="1">
        <a:defRPr kumimoji="1" sz="1800" kern="1200">
          <a:solidFill>
            <a:schemeClr val="tx1"/>
          </a:solidFill>
          <a:latin typeface="+mn-lt"/>
          <a:ea typeface="+mn-ea"/>
          <a:cs typeface="+mn-cs"/>
        </a:defRPr>
      </a:lvl4pPr>
      <a:lvl5pPr marL="1780898" algn="l" defTabSz="890452" rtl="0" eaLnBrk="1" latinLnBrk="0" hangingPunct="1">
        <a:defRPr kumimoji="1" sz="1800" kern="1200">
          <a:solidFill>
            <a:schemeClr val="tx1"/>
          </a:solidFill>
          <a:latin typeface="+mn-lt"/>
          <a:ea typeface="+mn-ea"/>
          <a:cs typeface="+mn-cs"/>
        </a:defRPr>
      </a:lvl5pPr>
      <a:lvl6pPr marL="2226121" algn="l" defTabSz="890452" rtl="0" eaLnBrk="1" latinLnBrk="0" hangingPunct="1">
        <a:defRPr kumimoji="1" sz="1800" kern="1200">
          <a:solidFill>
            <a:schemeClr val="tx1"/>
          </a:solidFill>
          <a:latin typeface="+mn-lt"/>
          <a:ea typeface="+mn-ea"/>
          <a:cs typeface="+mn-cs"/>
        </a:defRPr>
      </a:lvl6pPr>
      <a:lvl7pPr marL="2671364" algn="l" defTabSz="890452" rtl="0" eaLnBrk="1" latinLnBrk="0" hangingPunct="1">
        <a:defRPr kumimoji="1" sz="1800" kern="1200">
          <a:solidFill>
            <a:schemeClr val="tx1"/>
          </a:solidFill>
          <a:latin typeface="+mn-lt"/>
          <a:ea typeface="+mn-ea"/>
          <a:cs typeface="+mn-cs"/>
        </a:defRPr>
      </a:lvl7pPr>
      <a:lvl8pPr marL="3116585" algn="l" defTabSz="890452" rtl="0" eaLnBrk="1" latinLnBrk="0" hangingPunct="1">
        <a:defRPr kumimoji="1" sz="1800" kern="1200">
          <a:solidFill>
            <a:schemeClr val="tx1"/>
          </a:solidFill>
          <a:latin typeface="+mn-lt"/>
          <a:ea typeface="+mn-ea"/>
          <a:cs typeface="+mn-cs"/>
        </a:defRPr>
      </a:lvl8pPr>
      <a:lvl9pPr marL="3561807" algn="l" defTabSz="890452"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endParaRPr kumimoji="1" lang="ja-JP" altLang="en-US"/>
          </a:p>
        </p:txBody>
      </p:sp>
    </p:spTree>
    <p:extLst>
      <p:ext uri="{BB962C8B-B14F-4D97-AF65-F5344CB8AC3E}">
        <p14:creationId xmlns:p14="http://schemas.microsoft.com/office/powerpoint/2010/main" val="2189351088"/>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 id="2147484093" r:id="rId12"/>
  </p:sldLayoutIdLst>
  <p:hf sldNum="0" hdr="0" dt="0"/>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14"/>
          <p:cNvSpPr>
            <a:spLocks noGrp="1" noChangeArrowheads="1"/>
          </p:cNvSpPr>
          <p:nvPr>
            <p:ph type="title"/>
          </p:nvPr>
        </p:nvSpPr>
        <p:spPr bwMode="auto">
          <a:xfrm>
            <a:off x="86769" y="65088"/>
            <a:ext cx="5760000" cy="641350"/>
          </a:xfrm>
          <a:prstGeom prst="rect">
            <a:avLst/>
          </a:prstGeom>
          <a:noFill/>
          <a:ln w="9525">
            <a:noFill/>
            <a:miter lim="800000"/>
            <a:headEnd/>
            <a:tailEnd/>
          </a:ln>
        </p:spPr>
        <p:txBody>
          <a:bodyPr vert="horz" wrap="square" lIns="92019" tIns="46011" rIns="92019" bIns="46011" numCol="1" anchor="ctr" anchorCtr="0" compatLnSpc="1">
            <a:prstTxWarp prst="textNoShape">
              <a:avLst/>
            </a:prstTxWarp>
          </a:bodyPr>
          <a:lstStyle/>
          <a:p>
            <a:pPr lvl="0"/>
            <a:r>
              <a:rPr lang="en-US" altLang="ja-JP"/>
              <a:t>Master title style</a:t>
            </a:r>
          </a:p>
        </p:txBody>
      </p:sp>
      <p:sp>
        <p:nvSpPr>
          <p:cNvPr id="1029" name="Rectangle 26"/>
          <p:cNvSpPr>
            <a:spLocks noGrp="1" noChangeArrowheads="1"/>
          </p:cNvSpPr>
          <p:nvPr>
            <p:ph type="body" idx="1"/>
          </p:nvPr>
        </p:nvSpPr>
        <p:spPr bwMode="auto">
          <a:xfrm>
            <a:off x="86769" y="850901"/>
            <a:ext cx="9720000" cy="305123"/>
          </a:xfrm>
          <a:prstGeom prst="rect">
            <a:avLst/>
          </a:prstGeom>
          <a:noFill/>
          <a:ln w="12700">
            <a:noFill/>
            <a:miter lim="800000"/>
            <a:headEnd/>
            <a:tailEnd/>
          </a:ln>
        </p:spPr>
        <p:txBody>
          <a:bodyPr vert="horz" wrap="square" lIns="90400" tIns="44406" rIns="90400" bIns="44406" numCol="1" anchor="t" anchorCtr="0" compatLnSpc="1">
            <a:prstTxWarp prst="textNoShape">
              <a:avLst/>
            </a:prstTxWarp>
            <a:spAutoFit/>
          </a:bodyPr>
          <a:lstStyle/>
          <a:p>
            <a:pPr lvl="0"/>
            <a:r>
              <a:rPr lang="en-US" altLang="ja-JP"/>
              <a:t>Click to edit Master text styles</a:t>
            </a:r>
          </a:p>
        </p:txBody>
      </p:sp>
    </p:spTree>
    <p:extLst>
      <p:ext uri="{BB962C8B-B14F-4D97-AF65-F5344CB8AC3E}">
        <p14:creationId xmlns:p14="http://schemas.microsoft.com/office/powerpoint/2010/main" val="2012290250"/>
      </p:ext>
    </p:extLst>
  </p:cSld>
  <p:clrMap bg1="lt1" tx1="dk1" bg2="lt2" tx2="dk2" accent1="accent1" accent2="accent2" accent3="accent3" accent4="accent4" accent5="accent5" accent6="accent6" hlink="hlink" folHlink="folHlink"/>
  <p:sldLayoutIdLst>
    <p:sldLayoutId id="2147483890" r:id="rId1"/>
    <p:sldLayoutId id="2147483891" r:id="rId2"/>
    <p:sldLayoutId id="2147483893" r:id="rId3"/>
    <p:sldLayoutId id="2147483894" r:id="rId4"/>
  </p:sldLayoutIdLst>
  <p:hf sldNum="0" hdr="0" ftr="0" dt="0"/>
  <p:txStyles>
    <p:titleStyle>
      <a:lvl1pPr algn="ctr" defTabSz="761804" rtl="0" eaLnBrk="0" fontAlgn="base" hangingPunct="0">
        <a:spcBef>
          <a:spcPct val="0"/>
        </a:spcBef>
        <a:spcAft>
          <a:spcPct val="0"/>
        </a:spcAft>
        <a:defRPr sz="1600">
          <a:solidFill>
            <a:schemeClr val="bg1"/>
          </a:solidFill>
          <a:latin typeface="+mj-ea"/>
          <a:ea typeface="+mj-ea"/>
          <a:cs typeface="+mj-cs"/>
        </a:defRPr>
      </a:lvl1pPr>
      <a:lvl2pPr algn="ctr" defTabSz="761804" rtl="0" eaLnBrk="0" fontAlgn="base" hangingPunct="0">
        <a:spcBef>
          <a:spcPct val="0"/>
        </a:spcBef>
        <a:spcAft>
          <a:spcPct val="0"/>
        </a:spcAft>
        <a:defRPr sz="1600">
          <a:solidFill>
            <a:schemeClr val="bg1"/>
          </a:solidFill>
          <a:latin typeface="Calibri" pitchFamily="34" charset="0"/>
          <a:ea typeface="ＭＳ Ｐゴシック" pitchFamily="50" charset="-128"/>
        </a:defRPr>
      </a:lvl2pPr>
      <a:lvl3pPr algn="ctr" defTabSz="761804" rtl="0" eaLnBrk="0" fontAlgn="base" hangingPunct="0">
        <a:spcBef>
          <a:spcPct val="0"/>
        </a:spcBef>
        <a:spcAft>
          <a:spcPct val="0"/>
        </a:spcAft>
        <a:defRPr sz="1600">
          <a:solidFill>
            <a:schemeClr val="bg1"/>
          </a:solidFill>
          <a:latin typeface="Calibri" pitchFamily="34" charset="0"/>
          <a:ea typeface="ＭＳ Ｐゴシック" pitchFamily="50" charset="-128"/>
        </a:defRPr>
      </a:lvl3pPr>
      <a:lvl4pPr algn="ctr" defTabSz="761804" rtl="0" eaLnBrk="0" fontAlgn="base" hangingPunct="0">
        <a:spcBef>
          <a:spcPct val="0"/>
        </a:spcBef>
        <a:spcAft>
          <a:spcPct val="0"/>
        </a:spcAft>
        <a:defRPr sz="1600">
          <a:solidFill>
            <a:schemeClr val="bg1"/>
          </a:solidFill>
          <a:latin typeface="Calibri" pitchFamily="34" charset="0"/>
          <a:ea typeface="ＭＳ Ｐゴシック" pitchFamily="50" charset="-128"/>
        </a:defRPr>
      </a:lvl4pPr>
      <a:lvl5pPr algn="ctr" defTabSz="761804" rtl="0" eaLnBrk="0" fontAlgn="base" hangingPunct="0">
        <a:spcBef>
          <a:spcPct val="0"/>
        </a:spcBef>
        <a:spcAft>
          <a:spcPct val="0"/>
        </a:spcAft>
        <a:defRPr sz="1600">
          <a:solidFill>
            <a:schemeClr val="bg1"/>
          </a:solidFill>
          <a:latin typeface="Calibri" pitchFamily="34" charset="0"/>
          <a:ea typeface="ＭＳ Ｐゴシック" pitchFamily="50" charset="-128"/>
        </a:defRPr>
      </a:lvl5pPr>
      <a:lvl6pPr marL="457081" algn="ctr" defTabSz="761804" rtl="0" fontAlgn="base">
        <a:spcBef>
          <a:spcPct val="0"/>
        </a:spcBef>
        <a:spcAft>
          <a:spcPct val="0"/>
        </a:spcAft>
        <a:defRPr>
          <a:solidFill>
            <a:schemeClr val="bg1"/>
          </a:solidFill>
          <a:latin typeface="ＭＳ Ｐゴシック" pitchFamily="50" charset="-128"/>
          <a:ea typeface="ＭＳ Ｐゴシック" pitchFamily="50" charset="-128"/>
        </a:defRPr>
      </a:lvl6pPr>
      <a:lvl7pPr marL="914165" algn="ctr" defTabSz="761804" rtl="0" fontAlgn="base">
        <a:spcBef>
          <a:spcPct val="0"/>
        </a:spcBef>
        <a:spcAft>
          <a:spcPct val="0"/>
        </a:spcAft>
        <a:defRPr>
          <a:solidFill>
            <a:schemeClr val="bg1"/>
          </a:solidFill>
          <a:latin typeface="ＭＳ Ｐゴシック" pitchFamily="50" charset="-128"/>
          <a:ea typeface="ＭＳ Ｐゴシック" pitchFamily="50" charset="-128"/>
        </a:defRPr>
      </a:lvl7pPr>
      <a:lvl8pPr marL="1371247" algn="ctr" defTabSz="761804" rtl="0" fontAlgn="base">
        <a:spcBef>
          <a:spcPct val="0"/>
        </a:spcBef>
        <a:spcAft>
          <a:spcPct val="0"/>
        </a:spcAft>
        <a:defRPr>
          <a:solidFill>
            <a:schemeClr val="bg1"/>
          </a:solidFill>
          <a:latin typeface="ＭＳ Ｐゴシック" pitchFamily="50" charset="-128"/>
          <a:ea typeface="ＭＳ Ｐゴシック" pitchFamily="50" charset="-128"/>
        </a:defRPr>
      </a:lvl8pPr>
      <a:lvl9pPr marL="1828328" algn="ctr" defTabSz="761804" rtl="0" fontAlgn="base">
        <a:spcBef>
          <a:spcPct val="0"/>
        </a:spcBef>
        <a:spcAft>
          <a:spcPct val="0"/>
        </a:spcAft>
        <a:defRPr>
          <a:solidFill>
            <a:schemeClr val="bg1"/>
          </a:solidFill>
          <a:latin typeface="ＭＳ Ｐゴシック" pitchFamily="50" charset="-128"/>
          <a:ea typeface="ＭＳ Ｐゴシック" pitchFamily="50" charset="-128"/>
        </a:defRPr>
      </a:lvl9pPr>
    </p:titleStyle>
    <p:bodyStyle>
      <a:lvl1pPr marL="0" indent="0" algn="l" rtl="0" eaLnBrk="0" fontAlgn="base" hangingPunct="0">
        <a:spcBef>
          <a:spcPct val="20000"/>
        </a:spcBef>
        <a:spcAft>
          <a:spcPct val="0"/>
        </a:spcAft>
        <a:defRPr kumimoji="1" sz="1400">
          <a:solidFill>
            <a:schemeClr val="tx1"/>
          </a:solidFill>
          <a:latin typeface="+mj-ea"/>
          <a:ea typeface="+mj-ea"/>
          <a:cs typeface="+mn-cs"/>
        </a:defRPr>
      </a:lvl1pPr>
      <a:lvl2pPr marL="764978" indent="-285677" algn="l" rtl="0" eaLnBrk="0" fontAlgn="base" hangingPunct="0">
        <a:spcBef>
          <a:spcPct val="20000"/>
        </a:spcBef>
        <a:spcAft>
          <a:spcPct val="0"/>
        </a:spcAft>
        <a:buChar char="–"/>
        <a:defRPr kumimoji="1" sz="2800">
          <a:solidFill>
            <a:schemeClr val="tx1"/>
          </a:solidFill>
          <a:latin typeface="Times New Roman" pitchFamily="18" charset="0"/>
          <a:ea typeface="+mn-ea"/>
        </a:defRPr>
      </a:lvl2pPr>
      <a:lvl3pPr marL="1183971" indent="-228542" algn="l" rtl="0" eaLnBrk="0" fontAlgn="base" hangingPunct="0">
        <a:spcBef>
          <a:spcPct val="20000"/>
        </a:spcBef>
        <a:spcAft>
          <a:spcPct val="0"/>
        </a:spcAft>
        <a:buChar char="•"/>
        <a:defRPr kumimoji="1" sz="2400">
          <a:solidFill>
            <a:schemeClr val="tx1"/>
          </a:solidFill>
          <a:latin typeface="Times New Roman" pitchFamily="18" charset="0"/>
          <a:ea typeface="+mn-ea"/>
        </a:defRPr>
      </a:lvl3pPr>
      <a:lvl4pPr marL="1602962" indent="-228542" algn="l" rtl="0" eaLnBrk="0" fontAlgn="base" hangingPunct="0">
        <a:spcBef>
          <a:spcPct val="20000"/>
        </a:spcBef>
        <a:spcAft>
          <a:spcPct val="0"/>
        </a:spcAft>
        <a:buChar char="–"/>
        <a:defRPr kumimoji="1" sz="2000">
          <a:solidFill>
            <a:schemeClr val="tx1"/>
          </a:solidFill>
          <a:latin typeface="Times New Roman" pitchFamily="18" charset="0"/>
          <a:ea typeface="+mn-ea"/>
        </a:defRPr>
      </a:lvl4pPr>
      <a:lvl5pPr marL="2056870" indent="-230128" algn="l" rtl="0" eaLnBrk="0" fontAlgn="base" hangingPunct="0">
        <a:spcBef>
          <a:spcPct val="20000"/>
        </a:spcBef>
        <a:spcAft>
          <a:spcPct val="0"/>
        </a:spcAft>
        <a:buChar char="»"/>
        <a:defRPr kumimoji="1" sz="2000">
          <a:solidFill>
            <a:schemeClr val="tx1"/>
          </a:solidFill>
          <a:latin typeface="Times New Roman" pitchFamily="18" charset="0"/>
          <a:ea typeface="+mn-ea"/>
        </a:defRPr>
      </a:lvl5pPr>
      <a:lvl6pPr marL="2513952" indent="-228542" algn="l" rtl="0" fontAlgn="base">
        <a:spcBef>
          <a:spcPct val="20000"/>
        </a:spcBef>
        <a:spcAft>
          <a:spcPct val="0"/>
        </a:spcAft>
        <a:buChar char="»"/>
        <a:defRPr kumimoji="1" sz="2000">
          <a:solidFill>
            <a:schemeClr val="tx1"/>
          </a:solidFill>
          <a:latin typeface="Times New Roman" pitchFamily="18" charset="0"/>
          <a:ea typeface="+mn-ea"/>
        </a:defRPr>
      </a:lvl6pPr>
      <a:lvl7pPr marL="2971034" indent="-228542" algn="l" rtl="0" fontAlgn="base">
        <a:spcBef>
          <a:spcPct val="20000"/>
        </a:spcBef>
        <a:spcAft>
          <a:spcPct val="0"/>
        </a:spcAft>
        <a:buChar char="»"/>
        <a:defRPr kumimoji="1" sz="2000">
          <a:solidFill>
            <a:schemeClr val="tx1"/>
          </a:solidFill>
          <a:latin typeface="Times New Roman" pitchFamily="18" charset="0"/>
          <a:ea typeface="+mn-ea"/>
        </a:defRPr>
      </a:lvl7pPr>
      <a:lvl8pPr marL="3428117" indent="-228542" algn="l" rtl="0" fontAlgn="base">
        <a:spcBef>
          <a:spcPct val="20000"/>
        </a:spcBef>
        <a:spcAft>
          <a:spcPct val="0"/>
        </a:spcAft>
        <a:buChar char="»"/>
        <a:defRPr kumimoji="1" sz="2000">
          <a:solidFill>
            <a:schemeClr val="tx1"/>
          </a:solidFill>
          <a:latin typeface="Times New Roman" pitchFamily="18" charset="0"/>
          <a:ea typeface="+mn-ea"/>
        </a:defRPr>
      </a:lvl8pPr>
      <a:lvl9pPr marL="3885198" indent="-228542" algn="l" rtl="0" fontAlgn="base">
        <a:spcBef>
          <a:spcPct val="20000"/>
        </a:spcBef>
        <a:spcAft>
          <a:spcPct val="0"/>
        </a:spcAft>
        <a:buChar char="»"/>
        <a:defRPr kumimoji="1" sz="2000">
          <a:solidFill>
            <a:schemeClr val="tx1"/>
          </a:solidFill>
          <a:latin typeface="Times New Roman" pitchFamily="18" charset="0"/>
          <a:ea typeface="+mn-ea"/>
        </a:defRPr>
      </a:lvl9pPr>
    </p:bodyStyle>
    <p:otherStyle>
      <a:defPPr>
        <a:defRPr lang="ja-JP"/>
      </a:defPPr>
      <a:lvl1pPr marL="0" algn="l" defTabSz="914165" rtl="0" eaLnBrk="1" latinLnBrk="0" hangingPunct="1">
        <a:defRPr kumimoji="1" sz="1800" kern="1200">
          <a:solidFill>
            <a:schemeClr val="tx1"/>
          </a:solidFill>
          <a:latin typeface="+mn-lt"/>
          <a:ea typeface="+mn-ea"/>
          <a:cs typeface="+mn-cs"/>
        </a:defRPr>
      </a:lvl1pPr>
      <a:lvl2pPr marL="457081" algn="l" defTabSz="914165" rtl="0" eaLnBrk="1" latinLnBrk="0" hangingPunct="1">
        <a:defRPr kumimoji="1" sz="1800" kern="1200">
          <a:solidFill>
            <a:schemeClr val="tx1"/>
          </a:solidFill>
          <a:latin typeface="+mn-lt"/>
          <a:ea typeface="+mn-ea"/>
          <a:cs typeface="+mn-cs"/>
        </a:defRPr>
      </a:lvl2pPr>
      <a:lvl3pPr marL="914165" algn="l" defTabSz="914165" rtl="0" eaLnBrk="1" latinLnBrk="0" hangingPunct="1">
        <a:defRPr kumimoji="1" sz="1800" kern="1200">
          <a:solidFill>
            <a:schemeClr val="tx1"/>
          </a:solidFill>
          <a:latin typeface="+mn-lt"/>
          <a:ea typeface="+mn-ea"/>
          <a:cs typeface="+mn-cs"/>
        </a:defRPr>
      </a:lvl3pPr>
      <a:lvl4pPr marL="1371247" algn="l" defTabSz="914165" rtl="0" eaLnBrk="1" latinLnBrk="0" hangingPunct="1">
        <a:defRPr kumimoji="1" sz="1800" kern="1200">
          <a:solidFill>
            <a:schemeClr val="tx1"/>
          </a:solidFill>
          <a:latin typeface="+mn-lt"/>
          <a:ea typeface="+mn-ea"/>
          <a:cs typeface="+mn-cs"/>
        </a:defRPr>
      </a:lvl4pPr>
      <a:lvl5pPr marL="1828328" algn="l" defTabSz="914165" rtl="0" eaLnBrk="1" latinLnBrk="0" hangingPunct="1">
        <a:defRPr kumimoji="1" sz="1800" kern="1200">
          <a:solidFill>
            <a:schemeClr val="tx1"/>
          </a:solidFill>
          <a:latin typeface="+mn-lt"/>
          <a:ea typeface="+mn-ea"/>
          <a:cs typeface="+mn-cs"/>
        </a:defRPr>
      </a:lvl5pPr>
      <a:lvl6pPr marL="2285411" algn="l" defTabSz="914165" rtl="0" eaLnBrk="1" latinLnBrk="0" hangingPunct="1">
        <a:defRPr kumimoji="1" sz="1800" kern="1200">
          <a:solidFill>
            <a:schemeClr val="tx1"/>
          </a:solidFill>
          <a:latin typeface="+mn-lt"/>
          <a:ea typeface="+mn-ea"/>
          <a:cs typeface="+mn-cs"/>
        </a:defRPr>
      </a:lvl6pPr>
      <a:lvl7pPr marL="2742493" algn="l" defTabSz="914165" rtl="0" eaLnBrk="1" latinLnBrk="0" hangingPunct="1">
        <a:defRPr kumimoji="1" sz="1800" kern="1200">
          <a:solidFill>
            <a:schemeClr val="tx1"/>
          </a:solidFill>
          <a:latin typeface="+mn-lt"/>
          <a:ea typeface="+mn-ea"/>
          <a:cs typeface="+mn-cs"/>
        </a:defRPr>
      </a:lvl7pPr>
      <a:lvl8pPr marL="3199575" algn="l" defTabSz="914165" rtl="0" eaLnBrk="1" latinLnBrk="0" hangingPunct="1">
        <a:defRPr kumimoji="1" sz="1800" kern="1200">
          <a:solidFill>
            <a:schemeClr val="tx1"/>
          </a:solidFill>
          <a:latin typeface="+mn-lt"/>
          <a:ea typeface="+mn-ea"/>
          <a:cs typeface="+mn-cs"/>
        </a:defRPr>
      </a:lvl8pPr>
      <a:lvl9pPr marL="3656657" algn="l" defTabSz="914165"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893040073"/>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109"/>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6"/>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234152031"/>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 id="2147483926" r:id="rId7"/>
    <p:sldLayoutId id="2147483927" r:id="rId8"/>
    <p:sldLayoutId id="2147483928" r:id="rId9"/>
    <p:sldLayoutId id="2147483929" r:id="rId10"/>
    <p:sldLayoutId id="2147483930" r:id="rId11"/>
    <p:sldLayoutId id="2147483931" r:id="rId12"/>
  </p:sldLayoutIdLst>
  <p:hf hdr="0" ftr="0" dt="0"/>
  <p:txStyles>
    <p:titleStyle>
      <a:lvl1pPr algn="l" defTabSz="914217"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39" indent="-180939" algn="l" defTabSz="914217"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17" indent="-176178"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6938" indent="-180939"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7876" indent="-180939"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053" indent="-176178" algn="l" defTabSz="914217"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097"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206"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8314"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5423" indent="-228554" algn="l" defTabSz="914217"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217" rtl="0" eaLnBrk="1" latinLnBrk="0" hangingPunct="1">
        <a:defRPr kumimoji="1" sz="1800" kern="1200">
          <a:solidFill>
            <a:schemeClr val="tx1"/>
          </a:solidFill>
          <a:latin typeface="+mn-lt"/>
          <a:ea typeface="+mn-ea"/>
          <a:cs typeface="+mn-cs"/>
        </a:defRPr>
      </a:lvl1pPr>
      <a:lvl2pPr marL="457109" algn="l" defTabSz="914217" rtl="0" eaLnBrk="1" latinLnBrk="0" hangingPunct="1">
        <a:defRPr kumimoji="1" sz="1800" kern="1200">
          <a:solidFill>
            <a:schemeClr val="tx1"/>
          </a:solidFill>
          <a:latin typeface="+mn-lt"/>
          <a:ea typeface="+mn-ea"/>
          <a:cs typeface="+mn-cs"/>
        </a:defRPr>
      </a:lvl2pPr>
      <a:lvl3pPr marL="914217" algn="l" defTabSz="914217" rtl="0" eaLnBrk="1" latinLnBrk="0" hangingPunct="1">
        <a:defRPr kumimoji="1" sz="1800" kern="1200">
          <a:solidFill>
            <a:schemeClr val="tx1"/>
          </a:solidFill>
          <a:latin typeface="+mn-lt"/>
          <a:ea typeface="+mn-ea"/>
          <a:cs typeface="+mn-cs"/>
        </a:defRPr>
      </a:lvl3pPr>
      <a:lvl4pPr marL="1371326" algn="l" defTabSz="914217" rtl="0" eaLnBrk="1" latinLnBrk="0" hangingPunct="1">
        <a:defRPr kumimoji="1" sz="1800" kern="1200">
          <a:solidFill>
            <a:schemeClr val="tx1"/>
          </a:solidFill>
          <a:latin typeface="+mn-lt"/>
          <a:ea typeface="+mn-ea"/>
          <a:cs typeface="+mn-cs"/>
        </a:defRPr>
      </a:lvl4pPr>
      <a:lvl5pPr marL="1828434" algn="l" defTabSz="914217" rtl="0" eaLnBrk="1" latinLnBrk="0" hangingPunct="1">
        <a:defRPr kumimoji="1" sz="1800" kern="1200">
          <a:solidFill>
            <a:schemeClr val="tx1"/>
          </a:solidFill>
          <a:latin typeface="+mn-lt"/>
          <a:ea typeface="+mn-ea"/>
          <a:cs typeface="+mn-cs"/>
        </a:defRPr>
      </a:lvl5pPr>
      <a:lvl6pPr marL="2285543" algn="l" defTabSz="914217" rtl="0" eaLnBrk="1" latinLnBrk="0" hangingPunct="1">
        <a:defRPr kumimoji="1" sz="1800" kern="1200">
          <a:solidFill>
            <a:schemeClr val="tx1"/>
          </a:solidFill>
          <a:latin typeface="+mn-lt"/>
          <a:ea typeface="+mn-ea"/>
          <a:cs typeface="+mn-cs"/>
        </a:defRPr>
      </a:lvl6pPr>
      <a:lvl7pPr marL="2742651" algn="l" defTabSz="914217" rtl="0" eaLnBrk="1" latinLnBrk="0" hangingPunct="1">
        <a:defRPr kumimoji="1" sz="1800" kern="1200">
          <a:solidFill>
            <a:schemeClr val="tx1"/>
          </a:solidFill>
          <a:latin typeface="+mn-lt"/>
          <a:ea typeface="+mn-ea"/>
          <a:cs typeface="+mn-cs"/>
        </a:defRPr>
      </a:lvl7pPr>
      <a:lvl8pPr marL="3199760" algn="l" defTabSz="914217" rtl="0" eaLnBrk="1" latinLnBrk="0" hangingPunct="1">
        <a:defRPr kumimoji="1" sz="1800" kern="1200">
          <a:solidFill>
            <a:schemeClr val="tx1"/>
          </a:solidFill>
          <a:latin typeface="+mn-lt"/>
          <a:ea typeface="+mn-ea"/>
          <a:cs typeface="+mn-cs"/>
        </a:defRPr>
      </a:lvl8pPr>
      <a:lvl9pPr marL="3656868" algn="l" defTabSz="914217"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415655516"/>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 id="2147483945" r:id="rId12"/>
    <p:sldLayoutId id="2147483946" r:id="rId13"/>
    <p:sldLayoutId id="2147483947" r:id="rId14"/>
    <p:sldLayoutId id="2147483948" r:id="rId15"/>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22041"/>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6"/>
            <a:ext cx="2228850" cy="365125"/>
          </a:xfrm>
          <a:prstGeom prst="rect">
            <a:avLst/>
          </a:prstGeom>
        </p:spPr>
        <p:txBody>
          <a:bodyPr vert="horz" lIns="0" tIns="0" rIns="0" bIns="0" rtlCol="0" anchor="ctr"/>
          <a:lstStyle>
            <a:lvl1pPr algn="r">
              <a:defRPr sz="1108">
                <a:solidFill>
                  <a:schemeClr val="bg1"/>
                </a:solidFill>
              </a:defRPr>
            </a:lvl1pPr>
          </a:lstStyle>
          <a:p>
            <a:endParaRPr lang="en-US"/>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831">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335598509"/>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hf hdr="0" ftr="0" dt="0"/>
  <p:txStyles>
    <p:titleStyle>
      <a:lvl1pPr algn="l" defTabSz="844083" rtl="0" eaLnBrk="1" latinLnBrk="0" hangingPunct="1">
        <a:lnSpc>
          <a:spcPct val="90000"/>
        </a:lnSpc>
        <a:spcBef>
          <a:spcPct val="0"/>
        </a:spcBef>
        <a:buNone/>
        <a:defRPr kumimoji="1" lang="en-US" altLang="en-US" sz="1675" b="1" i="0" kern="1200" spc="251" dirty="0">
          <a:solidFill>
            <a:schemeClr val="bg1"/>
          </a:solidFill>
          <a:latin typeface="Meiryo" panose="020B0604030504040204" pitchFamily="34" charset="-128"/>
          <a:ea typeface="Meiryo" panose="020B0604030504040204" pitchFamily="34" charset="-128"/>
          <a:cs typeface="+mn-cs"/>
        </a:defRPr>
      </a:lvl1pPr>
    </p:titleStyle>
    <p:bodyStyle>
      <a:lvl1pPr marL="167058" indent="-167058" algn="l" defTabSz="844083" rtl="0" eaLnBrk="1" latinLnBrk="0" hangingPunct="1">
        <a:lnSpc>
          <a:spcPct val="130000"/>
        </a:lnSpc>
        <a:spcBef>
          <a:spcPts val="923"/>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1pPr>
      <a:lvl2pPr marL="329720" indent="-162662"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2pPr>
      <a:lvl3pPr marL="578842" indent="-167058"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3pPr>
      <a:lvl4pPr marL="745900" indent="-167058"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4pPr>
      <a:lvl5pPr marL="908561" indent="-162662" algn="l" defTabSz="844083" rtl="0" eaLnBrk="1" latinLnBrk="0" hangingPunct="1">
        <a:lnSpc>
          <a:spcPct val="130000"/>
        </a:lnSpc>
        <a:spcBef>
          <a:spcPts val="462"/>
        </a:spcBef>
        <a:spcAft>
          <a:spcPts val="738"/>
        </a:spcAft>
        <a:buClr>
          <a:schemeClr val="tx2"/>
        </a:buClr>
        <a:buFont typeface="Arial" panose="020B0604020202020204" pitchFamily="34" charset="0"/>
        <a:buChar char="•"/>
        <a:defRPr kumimoji="1" sz="1292" b="0" i="0" kern="1200">
          <a:solidFill>
            <a:schemeClr val="tx1"/>
          </a:solidFill>
          <a:latin typeface="Meiryo" panose="020B0604030504040204" pitchFamily="34" charset="-128"/>
          <a:ea typeface="Meiryo" panose="020B0604030504040204" pitchFamily="34" charset="-128"/>
          <a:cs typeface="+mn-cs"/>
        </a:defRPr>
      </a:lvl5pPr>
      <a:lvl6pPr marL="2321227"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69"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310"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51" indent="-211021" algn="l" defTabSz="844083"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p:bodyStyle>
    <p:otherStyle>
      <a:defPPr>
        <a:defRPr lang="en-US"/>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071204582"/>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 id="2147483988" r:id="rId14"/>
    <p:sldLayoutId id="2147483989" r:id="rId15"/>
    <p:sldLayoutId id="2147483990" r:id="rId16"/>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41992"/>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スライド番号プレースホルダー 1">
            <a:extLst>
              <a:ext uri="{FF2B5EF4-FFF2-40B4-BE49-F238E27FC236}">
                <a16:creationId xmlns:a16="http://schemas.microsoft.com/office/drawing/2014/main" id="{375256E7-530D-CF2C-CEBB-4DC29309ED2E}"/>
              </a:ext>
            </a:extLst>
          </p:cNvPr>
          <p:cNvSpPr txBox="1">
            <a:spLocks/>
          </p:cNvSpPr>
          <p:nvPr userDrawn="1"/>
        </p:nvSpPr>
        <p:spPr>
          <a:xfrm>
            <a:off x="9236513" y="6531708"/>
            <a:ext cx="669488" cy="326292"/>
          </a:xfrm>
          <a:prstGeom prst="rect">
            <a:avLst/>
          </a:prstGeom>
        </p:spPr>
        <p:txBody>
          <a:bodyPr lIns="0" tIns="0" rIns="34802" bIns="0" anchor="b" anchorCtr="0"/>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defRPr/>
            </a:pPr>
            <a:fld id="{9E2A29CB-BA86-48A6-80E1-CB8750A963B5}" type="slidenum">
              <a:rPr lang="ja-JP" altLang="en-US" sz="1353" b="1" smtClean="0">
                <a:solidFill>
                  <a:schemeClr val="tx1"/>
                </a:solidFill>
                <a:latin typeface="メイリオ"/>
                <a:ea typeface="メイリオ"/>
                <a:cs typeface="Arial" panose="020B0604020202020204" pitchFamily="34" charset="0"/>
              </a:rPr>
              <a:pPr algn="r">
                <a:defRPr/>
              </a:pPr>
              <a:t>‹#›</a:t>
            </a:fld>
            <a:endParaRPr lang="ja-JP" altLang="en-US" sz="1353" b="1">
              <a:solidFill>
                <a:schemeClr val="tx1"/>
              </a:solidFill>
              <a:latin typeface="メイリオ"/>
              <a:ea typeface="メイリオ"/>
              <a:cs typeface="Arial" panose="020B0604020202020204" pitchFamily="34" charset="0"/>
            </a:endParaRPr>
          </a:p>
        </p:txBody>
      </p:sp>
    </p:spTree>
    <p:extLst>
      <p:ext uri="{BB962C8B-B14F-4D97-AF65-F5344CB8AC3E}">
        <p14:creationId xmlns:p14="http://schemas.microsoft.com/office/powerpoint/2010/main" val="298850315"/>
      </p:ext>
    </p:extLst>
  </p:cSld>
  <p:clrMap bg1="lt1" tx1="dk1" bg2="lt2" tx2="dk2" accent1="accent1" accent2="accent2" accent3="accent3" accent4="accent4" accent5="accent5" accent6="accent6" hlink="hlink" folHlink="folHlink"/>
  <p:sldLayoutIdLst>
    <p:sldLayoutId id="2147483993" r:id="rId1"/>
    <p:sldLayoutId id="2147483994" r:id="rId2"/>
    <p:sldLayoutId id="2147483995" r:id="rId3"/>
    <p:sldLayoutId id="2147483996" r:id="rId4"/>
    <p:sldLayoutId id="2147483997" r:id="rId5"/>
  </p:sldLayoutIdLst>
  <p:hf hdr="0" ftr="0" dt="0"/>
  <p:txStyles>
    <p:titleStyle>
      <a:lvl1pPr algn="l" defTabSz="883985" rtl="0" eaLnBrk="1" latinLnBrk="0" hangingPunct="1">
        <a:lnSpc>
          <a:spcPct val="90000"/>
        </a:lnSpc>
        <a:spcBef>
          <a:spcPct val="0"/>
        </a:spcBef>
        <a:buNone/>
        <a:defRPr kumimoji="1" lang="en-US" altLang="en-US" sz="1754" b="1" i="0" kern="1200" spc="263" dirty="0">
          <a:solidFill>
            <a:schemeClr val="bg1"/>
          </a:solidFill>
          <a:latin typeface="Meiryo" panose="020B0604030504040204" pitchFamily="34" charset="-128"/>
          <a:ea typeface="Meiryo" panose="020B0604030504040204" pitchFamily="34" charset="-128"/>
          <a:cs typeface="+mn-cs"/>
        </a:defRPr>
      </a:lvl1pPr>
    </p:titleStyle>
    <p:bodyStyle>
      <a:lvl1pPr marL="174955" indent="-174955" algn="l" defTabSz="883985" rtl="0" eaLnBrk="1" latinLnBrk="0" hangingPunct="1">
        <a:lnSpc>
          <a:spcPct val="130000"/>
        </a:lnSpc>
        <a:spcBef>
          <a:spcPts val="966"/>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1pPr>
      <a:lvl2pPr marL="345307"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2pPr>
      <a:lvl3pPr marL="606205"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3pPr>
      <a:lvl4pPr marL="781160"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4pPr>
      <a:lvl5pPr marL="951511"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5pPr>
      <a:lvl6pPr marL="2430957"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6pPr>
      <a:lvl7pPr marL="2872948"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7pPr>
      <a:lvl8pPr marL="3314941"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8pPr>
      <a:lvl9pPr marL="3756933"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9pPr>
    </p:bodyStyle>
    <p:otherStyle>
      <a:defPPr>
        <a:defRPr lang="en-US"/>
      </a:defPPr>
      <a:lvl1pPr marL="0" algn="l" defTabSz="883985" rtl="0" eaLnBrk="1" latinLnBrk="0" hangingPunct="1">
        <a:defRPr kumimoji="1" sz="1740" kern="1200">
          <a:solidFill>
            <a:schemeClr val="tx1"/>
          </a:solidFill>
          <a:latin typeface="+mn-lt"/>
          <a:ea typeface="+mn-ea"/>
          <a:cs typeface="+mn-cs"/>
        </a:defRPr>
      </a:lvl1pPr>
      <a:lvl2pPr marL="441992" algn="l" defTabSz="883985" rtl="0" eaLnBrk="1" latinLnBrk="0" hangingPunct="1">
        <a:defRPr kumimoji="1" sz="1740" kern="1200">
          <a:solidFill>
            <a:schemeClr val="tx1"/>
          </a:solidFill>
          <a:latin typeface="+mn-lt"/>
          <a:ea typeface="+mn-ea"/>
          <a:cs typeface="+mn-cs"/>
        </a:defRPr>
      </a:lvl2pPr>
      <a:lvl3pPr marL="883985" algn="l" defTabSz="883985" rtl="0" eaLnBrk="1" latinLnBrk="0" hangingPunct="1">
        <a:defRPr kumimoji="1" sz="1740" kern="1200">
          <a:solidFill>
            <a:schemeClr val="tx1"/>
          </a:solidFill>
          <a:latin typeface="+mn-lt"/>
          <a:ea typeface="+mn-ea"/>
          <a:cs typeface="+mn-cs"/>
        </a:defRPr>
      </a:lvl3pPr>
      <a:lvl4pPr marL="1325977" algn="l" defTabSz="883985" rtl="0" eaLnBrk="1" latinLnBrk="0" hangingPunct="1">
        <a:defRPr kumimoji="1" sz="1740" kern="1200">
          <a:solidFill>
            <a:schemeClr val="tx1"/>
          </a:solidFill>
          <a:latin typeface="+mn-lt"/>
          <a:ea typeface="+mn-ea"/>
          <a:cs typeface="+mn-cs"/>
        </a:defRPr>
      </a:lvl4pPr>
      <a:lvl5pPr marL="1767968" algn="l" defTabSz="883985" rtl="0" eaLnBrk="1" latinLnBrk="0" hangingPunct="1">
        <a:defRPr kumimoji="1" sz="1740" kern="1200">
          <a:solidFill>
            <a:schemeClr val="tx1"/>
          </a:solidFill>
          <a:latin typeface="+mn-lt"/>
          <a:ea typeface="+mn-ea"/>
          <a:cs typeface="+mn-cs"/>
        </a:defRPr>
      </a:lvl5pPr>
      <a:lvl6pPr marL="2209960" algn="l" defTabSz="883985" rtl="0" eaLnBrk="1" latinLnBrk="0" hangingPunct="1">
        <a:defRPr kumimoji="1" sz="1740" kern="1200">
          <a:solidFill>
            <a:schemeClr val="tx1"/>
          </a:solidFill>
          <a:latin typeface="+mn-lt"/>
          <a:ea typeface="+mn-ea"/>
          <a:cs typeface="+mn-cs"/>
        </a:defRPr>
      </a:lvl6pPr>
      <a:lvl7pPr marL="2651953" algn="l" defTabSz="883985" rtl="0" eaLnBrk="1" latinLnBrk="0" hangingPunct="1">
        <a:defRPr kumimoji="1" sz="1740" kern="1200">
          <a:solidFill>
            <a:schemeClr val="tx1"/>
          </a:solidFill>
          <a:latin typeface="+mn-lt"/>
          <a:ea typeface="+mn-ea"/>
          <a:cs typeface="+mn-cs"/>
        </a:defRPr>
      </a:lvl7pPr>
      <a:lvl8pPr marL="3093945" algn="l" defTabSz="883985" rtl="0" eaLnBrk="1" latinLnBrk="0" hangingPunct="1">
        <a:defRPr kumimoji="1" sz="1740" kern="1200">
          <a:solidFill>
            <a:schemeClr val="tx1"/>
          </a:solidFill>
          <a:latin typeface="+mn-lt"/>
          <a:ea typeface="+mn-ea"/>
          <a:cs typeface="+mn-cs"/>
        </a:defRPr>
      </a:lvl8pPr>
      <a:lvl9pPr marL="3535937" algn="l" defTabSz="883985" rtl="0" eaLnBrk="1" latinLnBrk="0" hangingPunct="1">
        <a:defRPr kumimoji="1" sz="174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0" y="0"/>
            <a:ext cx="9906000" cy="788352"/>
          </a:xfrm>
          <a:prstGeom prst="rect">
            <a:avLst/>
          </a:prstGeom>
        </p:spPr>
        <p:txBody>
          <a:bodyPr vert="horz" lIns="72000" tIns="108000" rIns="72000" bIns="3600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8" name="Slide Number Placeholder 5">
            <a:extLst>
              <a:ext uri="{FF2B5EF4-FFF2-40B4-BE49-F238E27FC236}">
                <a16:creationId xmlns:a16="http://schemas.microsoft.com/office/drawing/2014/main" id="{45C1C095-3D5F-3846-A68B-623E5D5B3BA2}"/>
              </a:ext>
            </a:extLst>
          </p:cNvPr>
          <p:cNvSpPr txBox="1">
            <a:spLocks/>
          </p:cNvSpPr>
          <p:nvPr userDrawn="1"/>
        </p:nvSpPr>
        <p:spPr>
          <a:xfrm>
            <a:off x="9275487" y="6579579"/>
            <a:ext cx="630513" cy="278421"/>
          </a:xfrm>
          <a:prstGeom prst="rect">
            <a:avLst/>
          </a:prstGeom>
        </p:spPr>
        <p:txBody>
          <a:bodyPr vert="horz" lIns="72000" tIns="72000" rIns="72000" bIns="72000" rtlCol="0" anchor="ctr" anchorCtr="0"/>
          <a:lstStyle>
            <a:defPPr>
              <a:defRPr lang="ja-JP"/>
            </a:defPPr>
            <a:lvl1pPr marL="0" algn="r" defTabSz="914400" rtl="0" eaLnBrk="1" latinLnBrk="0" hangingPunct="1">
              <a:defRPr kumimoji="1" sz="1200" b="1"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48F63A3B-78C7-47BE-AE5E-E10140E04643}" type="slidenum">
              <a:rPr lang="en-US" sz="1400" smtClean="0">
                <a:latin typeface="+mj-ea"/>
                <a:ea typeface="+mj-ea"/>
              </a:rPr>
              <a:pPr/>
              <a:t>‹#›</a:t>
            </a:fld>
            <a:endParaRPr lang="en-US" sz="1400">
              <a:latin typeface="+mj-ea"/>
              <a:ea typeface="+mj-ea"/>
            </a:endParaRPr>
          </a:p>
        </p:txBody>
      </p:sp>
    </p:spTree>
    <p:extLst>
      <p:ext uri="{BB962C8B-B14F-4D97-AF65-F5344CB8AC3E}">
        <p14:creationId xmlns:p14="http://schemas.microsoft.com/office/powerpoint/2010/main" val="4038681374"/>
      </p:ext>
    </p:extLst>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Lst>
  <p:txStyles>
    <p:titleStyle>
      <a:lvl1pPr algn="ctr" defTabSz="990570" rtl="0" eaLnBrk="1" latinLnBrk="0" hangingPunct="1">
        <a:spcBef>
          <a:spcPct val="0"/>
        </a:spcBef>
        <a:buNone/>
        <a:defRPr kumimoji="1" sz="3600"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2800"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2400"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0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1800"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2.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98.xml"/><Relationship Id="rId5" Type="http://schemas.openxmlformats.org/officeDocument/2006/relationships/chart" Target="../charts/chart4.xml"/><Relationship Id="rId4" Type="http://schemas.openxmlformats.org/officeDocument/2006/relationships/chart" Target="../charts/char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1.xml"/></Relationships>
</file>

<file path=ppt/slides/_rels/slide1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9.xml"/><Relationship Id="rId4" Type="http://schemas.openxmlformats.org/officeDocument/2006/relationships/chart" Target="../charts/chart7.xml"/></Relationships>
</file>

<file path=ppt/slides/_rels/slide1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30.xml"/><Relationship Id="rId4" Type="http://schemas.openxmlformats.org/officeDocument/2006/relationships/chart" Target="../charts/char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7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41.xml"/></Relationships>
</file>

<file path=ppt/slides/_rels/slide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4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AC07CFB4-DE2A-431C-4000-70C681EBB0CD}"/>
              </a:ext>
            </a:extLst>
          </p:cNvPr>
          <p:cNvSpPr txBox="1">
            <a:spLocks/>
          </p:cNvSpPr>
          <p:nvPr/>
        </p:nvSpPr>
        <p:spPr>
          <a:xfrm>
            <a:off x="381000" y="2092570"/>
            <a:ext cx="9135702" cy="1757960"/>
          </a:xfrm>
          <a:prstGeom prst="rect">
            <a:avLst/>
          </a:prstGeom>
        </p:spPr>
        <p:txBody>
          <a:bodyPr/>
          <a:lst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1" lang="ja-JP" altLang="en-US" sz="2215" b="1" i="0" u="none" strike="noStrike" kern="1200" cap="none" spc="272" normalizeH="0" baseline="0" noProof="0">
                <a:ln>
                  <a:noFill/>
                </a:ln>
                <a:solidFill>
                  <a:srgbClr val="FFFFFF"/>
                </a:solidFill>
                <a:effectLst/>
                <a:uLnTx/>
                <a:uFillTx/>
                <a:latin typeface="Meiryo" panose="020B0604030504040204" pitchFamily="34" charset="-128"/>
                <a:ea typeface="Meiryo" panose="020B0604030504040204" pitchFamily="34" charset="-128"/>
                <a:cs typeface="+mn-cs"/>
              </a:rPr>
              <a:t>入院時の食費について</a:t>
            </a:r>
            <a:endParaRPr kumimoji="1" lang="ja-JP" altLang="en-US" sz="1675" b="1" i="0" u="none" strike="noStrike" kern="1200" cap="none" spc="272" normalizeH="0" baseline="0" noProof="0">
              <a:ln>
                <a:noFill/>
              </a:ln>
              <a:solidFill>
                <a:srgbClr val="FFFFFF"/>
              </a:solidFill>
              <a:effectLst/>
              <a:uLnTx/>
              <a:uFillTx/>
              <a:latin typeface="Meiryo" panose="020B0604030504040204" pitchFamily="34" charset="-128"/>
              <a:ea typeface="Meiryo" panose="020B0604030504040204" pitchFamily="34" charset="-128"/>
              <a:cs typeface="+mn-cs"/>
            </a:endParaRPr>
          </a:p>
        </p:txBody>
      </p:sp>
      <p:sp>
        <p:nvSpPr>
          <p:cNvPr id="4" name="テキスト ボックス 3">
            <a:extLst>
              <a:ext uri="{FF2B5EF4-FFF2-40B4-BE49-F238E27FC236}">
                <a16:creationId xmlns:a16="http://schemas.microsoft.com/office/drawing/2014/main" id="{DBCDBB9E-83C7-9D8E-AB21-2635CE68FA0F}"/>
              </a:ext>
            </a:extLst>
          </p:cNvPr>
          <p:cNvSpPr txBox="1"/>
          <p:nvPr/>
        </p:nvSpPr>
        <p:spPr>
          <a:xfrm>
            <a:off x="1252987" y="1554573"/>
            <a:ext cx="7699737" cy="1504451"/>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554"/>
              </a:spcAft>
              <a:buClr>
                <a:srgbClr val="103185"/>
              </a:buClr>
              <a:buSzTx/>
              <a:buFontTx/>
              <a:buNone/>
              <a:tabLst/>
              <a:defRPr/>
            </a:pPr>
            <a:r>
              <a:rPr kumimoji="1" lang="ja-JP" altLang="en-US" sz="3692" b="0" i="0" u="none" strike="noStrike" kern="1200" cap="none" spc="0" normalizeH="0" baseline="0" noProof="0" dirty="0">
                <a:ln>
                  <a:noFill/>
                </a:ln>
                <a:solidFill>
                  <a:srgbClr val="000000"/>
                </a:solidFill>
                <a:effectLst/>
                <a:uLnTx/>
                <a:uFillTx/>
                <a:latin typeface="Segoe UI"/>
                <a:ea typeface="メイリオ"/>
                <a:cs typeface="+mn-cs"/>
              </a:rPr>
              <a:t>中間年改定の年に行う期中の</a:t>
            </a:r>
            <a:endParaRPr kumimoji="1" lang="en-US" altLang="ja-JP" sz="3692" b="0" i="0" u="none" strike="noStrike" kern="1200" cap="none" spc="0" normalizeH="0" baseline="0" noProof="0" dirty="0">
              <a:ln>
                <a:noFill/>
              </a:ln>
              <a:solidFill>
                <a:srgbClr val="000000"/>
              </a:solidFill>
              <a:effectLst/>
              <a:uLnTx/>
              <a:uFillTx/>
              <a:latin typeface="Segoe UI"/>
              <a:ea typeface="メイリオ"/>
              <a:cs typeface="+mn-cs"/>
            </a:endParaRPr>
          </a:p>
          <a:p>
            <a:pPr marL="0" marR="0" lvl="0" indent="0" algn="ctr" defTabSz="914400" rtl="0" eaLnBrk="1" fontAlgn="auto" latinLnBrk="0" hangingPunct="1">
              <a:lnSpc>
                <a:spcPct val="120000"/>
              </a:lnSpc>
              <a:spcBef>
                <a:spcPts val="0"/>
              </a:spcBef>
              <a:spcAft>
                <a:spcPts val="554"/>
              </a:spcAft>
              <a:buClr>
                <a:srgbClr val="103185"/>
              </a:buClr>
              <a:buSzTx/>
              <a:buFontTx/>
              <a:buNone/>
              <a:tabLst/>
              <a:defRPr/>
            </a:pPr>
            <a:r>
              <a:rPr kumimoji="1" lang="ja-JP" altLang="en-US" sz="3692" b="0" i="0" u="none" strike="noStrike" kern="1200" cap="none" spc="0" normalizeH="0" baseline="0" noProof="0" dirty="0">
                <a:ln>
                  <a:noFill/>
                </a:ln>
                <a:solidFill>
                  <a:srgbClr val="000000"/>
                </a:solidFill>
                <a:effectLst/>
                <a:uLnTx/>
                <a:uFillTx/>
                <a:latin typeface="Segoe UI"/>
                <a:ea typeface="メイリオ"/>
                <a:cs typeface="+mn-cs"/>
              </a:rPr>
              <a:t>診療報酬改定について</a:t>
            </a:r>
          </a:p>
        </p:txBody>
      </p:sp>
      <p:sp>
        <p:nvSpPr>
          <p:cNvPr id="5" name="テキスト ボックス 4">
            <a:extLst>
              <a:ext uri="{FF2B5EF4-FFF2-40B4-BE49-F238E27FC236}">
                <a16:creationId xmlns:a16="http://schemas.microsoft.com/office/drawing/2014/main" id="{145409F2-B7F7-AFD9-4873-835F807782DD}"/>
              </a:ext>
            </a:extLst>
          </p:cNvPr>
          <p:cNvSpPr txBox="1"/>
          <p:nvPr/>
        </p:nvSpPr>
        <p:spPr>
          <a:xfrm>
            <a:off x="8096261" y="461315"/>
            <a:ext cx="1248134" cy="510268"/>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554"/>
              </a:spcAft>
              <a:buClr>
                <a:srgbClr val="103185"/>
              </a:buClr>
              <a:buSzTx/>
              <a:buFontTx/>
              <a:buNone/>
              <a:tabLst/>
              <a:defRPr/>
            </a:pPr>
            <a:r>
              <a:rPr kumimoji="1" lang="ja-JP" altLang="en-US" sz="1108"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中医協　総－３</a:t>
            </a:r>
            <a:endParaRPr kumimoji="1" lang="en-US" altLang="ja-JP" sz="1108"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dist" defTabSz="914400" rtl="0" eaLnBrk="1" fontAlgn="auto" latinLnBrk="0" hangingPunct="1">
              <a:lnSpc>
                <a:spcPct val="100000"/>
              </a:lnSpc>
              <a:spcBef>
                <a:spcPts val="0"/>
              </a:spcBef>
              <a:spcAft>
                <a:spcPts val="554"/>
              </a:spcAft>
              <a:buClr>
                <a:srgbClr val="103185"/>
              </a:buClr>
              <a:buSzTx/>
              <a:buFontTx/>
              <a:buNone/>
              <a:tabLst/>
              <a:defRPr/>
            </a:pPr>
            <a:r>
              <a:rPr kumimoji="1" lang="ja-JP" altLang="en-US" sz="1108"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６．１２．２５</a:t>
            </a:r>
          </a:p>
        </p:txBody>
      </p:sp>
      <p:sp>
        <p:nvSpPr>
          <p:cNvPr id="6" name="スライド番号プレースホルダー 2">
            <a:extLst>
              <a:ext uri="{FF2B5EF4-FFF2-40B4-BE49-F238E27FC236}">
                <a16:creationId xmlns:a16="http://schemas.microsoft.com/office/drawing/2014/main" id="{7999A17A-FAE3-50E2-A0E9-58438C2A3323}"/>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
        <p:nvSpPr>
          <p:cNvPr id="2" name="テキスト ボックス 1">
            <a:extLst>
              <a:ext uri="{FF2B5EF4-FFF2-40B4-BE49-F238E27FC236}">
                <a16:creationId xmlns:a16="http://schemas.microsoft.com/office/drawing/2014/main" id="{3616BB97-C9EA-6F30-6244-C978B8C76885}"/>
              </a:ext>
            </a:extLst>
          </p:cNvPr>
          <p:cNvSpPr txBox="1"/>
          <p:nvPr/>
        </p:nvSpPr>
        <p:spPr>
          <a:xfrm>
            <a:off x="606392" y="3963203"/>
            <a:ext cx="9135702" cy="1766253"/>
          </a:xfrm>
          <a:prstGeom prst="rect">
            <a:avLst/>
          </a:prstGeom>
          <a:noFill/>
        </p:spPr>
        <p:txBody>
          <a:bodyPr wrap="square">
            <a:spAutoFit/>
          </a:bodyPr>
          <a:lstStyle/>
          <a:p>
            <a:pPr algn="l">
              <a:lnSpc>
                <a:spcPct val="120000"/>
              </a:lnSpc>
              <a:spcAft>
                <a:spcPts val="600"/>
              </a:spcAft>
              <a:buClr>
                <a:schemeClr val="tx2"/>
              </a:buClr>
            </a:pPr>
            <a:r>
              <a:rPr kumimoji="1" lang="ja-JP" altLang="en-US" sz="2000"/>
              <a:t>①　入院時の食費の基準の見直し</a:t>
            </a:r>
          </a:p>
          <a:p>
            <a:pPr algn="l">
              <a:lnSpc>
                <a:spcPct val="120000"/>
              </a:lnSpc>
              <a:spcAft>
                <a:spcPts val="600"/>
              </a:spcAft>
              <a:buClr>
                <a:schemeClr val="tx2"/>
              </a:buClr>
            </a:pPr>
            <a:r>
              <a:rPr kumimoji="1" lang="ja-JP" altLang="en-US" sz="2000"/>
              <a:t>②　歯科衛生士や歯科技工士のタスクシフト、手間への評価の見直し</a:t>
            </a:r>
          </a:p>
          <a:p>
            <a:pPr algn="l">
              <a:lnSpc>
                <a:spcPct val="120000"/>
              </a:lnSpc>
              <a:spcAft>
                <a:spcPts val="600"/>
              </a:spcAft>
              <a:buClr>
                <a:schemeClr val="tx2"/>
              </a:buClr>
            </a:pPr>
            <a:r>
              <a:rPr kumimoji="1" lang="ja-JP" altLang="en-US" sz="2000"/>
              <a:t>③　長期収載品の選定療養化や医薬品供給不安に伴う服薬指導の評価の見直し</a:t>
            </a:r>
          </a:p>
          <a:p>
            <a:pPr algn="l">
              <a:lnSpc>
                <a:spcPct val="120000"/>
              </a:lnSpc>
              <a:spcAft>
                <a:spcPts val="600"/>
              </a:spcAft>
              <a:buClr>
                <a:schemeClr val="tx2"/>
              </a:buClr>
            </a:pPr>
            <a:endParaRPr kumimoji="1" lang="en-US" altLang="ja-JP" sz="2000"/>
          </a:p>
        </p:txBody>
      </p:sp>
    </p:spTree>
    <p:extLst>
      <p:ext uri="{BB962C8B-B14F-4D97-AF65-F5344CB8AC3E}">
        <p14:creationId xmlns:p14="http://schemas.microsoft.com/office/powerpoint/2010/main" val="41855837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a:extLst>
              <a:ext uri="{FF2B5EF4-FFF2-40B4-BE49-F238E27FC236}">
                <a16:creationId xmlns:a16="http://schemas.microsoft.com/office/drawing/2014/main" id="{1331570F-231F-0B9B-D4A3-B522739D04BC}"/>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10</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
        <p:nvSpPr>
          <p:cNvPr id="2" name="テキスト ボックス 1">
            <a:extLst>
              <a:ext uri="{FF2B5EF4-FFF2-40B4-BE49-F238E27FC236}">
                <a16:creationId xmlns:a16="http://schemas.microsoft.com/office/drawing/2014/main" id="{C71CDE96-E207-E3A0-7996-E7CF5A75312E}"/>
              </a:ext>
            </a:extLst>
          </p:cNvPr>
          <p:cNvSpPr txBox="1"/>
          <p:nvPr/>
        </p:nvSpPr>
        <p:spPr>
          <a:xfrm>
            <a:off x="1118980" y="2509430"/>
            <a:ext cx="7668040" cy="1084977"/>
          </a:xfrm>
          <a:prstGeom prst="rect">
            <a:avLst/>
          </a:prstGeom>
          <a:noFill/>
        </p:spPr>
        <p:txBody>
          <a:bodyPr wrap="square">
            <a:spAutoFit/>
          </a:bodyPr>
          <a:lstStyle/>
          <a:p>
            <a:pPr marL="360363" indent="-360363" algn="just">
              <a:lnSpc>
                <a:spcPct val="120000"/>
              </a:lnSpc>
              <a:spcAft>
                <a:spcPts val="600"/>
              </a:spcAft>
              <a:buClr>
                <a:srgbClr val="1F497D"/>
              </a:buClr>
              <a:defRPr/>
            </a:pPr>
            <a:r>
              <a:rPr kumimoji="1"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②　</a:t>
            </a:r>
            <a:r>
              <a:rPr kumimoji="1" lang="ja-JP" altLang="en-US" sz="2800"/>
              <a:t>歯科衛生士や歯科技工士のタスクシフト、手間への評価の見直し</a:t>
            </a:r>
          </a:p>
        </p:txBody>
      </p:sp>
    </p:spTree>
    <p:extLst>
      <p:ext uri="{BB962C8B-B14F-4D97-AF65-F5344CB8AC3E}">
        <p14:creationId xmlns:p14="http://schemas.microsoft.com/office/powerpoint/2010/main" val="28235900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solidFill>
            <a:srgbClr val="E1EDFF"/>
          </a:solidFill>
        </p:spPr>
        <p:txBody>
          <a:bodyPr>
            <a:noAutofit/>
          </a:bodyPr>
          <a:lstStyle/>
          <a:p>
            <a:r>
              <a:rPr kumimoji="1" lang="ja-JP" altLang="en-US" b="1">
                <a:latin typeface="メイリオ" panose="020B0604030504040204" pitchFamily="50" charset="-128"/>
                <a:ea typeface="メイリオ" panose="020B0604030504040204" pitchFamily="50" charset="-128"/>
              </a:rPr>
              <a:t>（参考）歯科衛生士による実地指導の推進</a:t>
            </a:r>
          </a:p>
        </p:txBody>
      </p:sp>
      <p:sp>
        <p:nvSpPr>
          <p:cNvPr id="8" name="正方形/長方形 7"/>
          <p:cNvSpPr/>
          <p:nvPr/>
        </p:nvSpPr>
        <p:spPr>
          <a:xfrm>
            <a:off x="188119" y="1018798"/>
            <a:ext cx="9529762" cy="406384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歯科衛生実地指導料について、歯科医師の指示を受けた歯科衛生士が口腔機能に係る指導を行った場合の評価を新設する。</a:t>
            </a: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（新）　歯科衛生実地指導料　口腔機能指導加算　　　　　　　　</a:t>
            </a:r>
            <a:r>
              <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10</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273050" algn="l" defTabSz="457200" rtl="0" eaLnBrk="1" fontAlgn="auto" latinLnBrk="0" hangingPunct="1">
              <a:lnSpc>
                <a:spcPts val="16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注</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３</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１及び２について、口腔機能の発達不全を有する患者又は口腔機能の低下を来している患者に対して、主治の歯科医師の指示を受けた歯科衛生士が、注１及び注２に規定する実地指導と併せて口腔機能に係る指導を行った場合は、</a:t>
            </a:r>
            <a:r>
              <a:rPr kumimoji="0" lang="ja-JP" altLang="ja-JP" sz="12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口腔機能指導加算として、</a:t>
            </a:r>
            <a:r>
              <a:rPr kumimoji="0" lang="en-US" altLang="ja-JP" sz="12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10</a:t>
            </a:r>
            <a:r>
              <a:rPr kumimoji="0" lang="ja-JP" altLang="ja-JP" sz="12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点を所定点数に加算</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する。</a:t>
            </a: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endParaRPr>
          </a:p>
          <a:p>
            <a:pPr marL="628650" marR="0" lvl="0" indent="-273050" algn="l" defTabSz="457200" rtl="0" eaLnBrk="1" fontAlgn="auto" latinLnBrk="0" hangingPunct="1">
              <a:lnSpc>
                <a:spcPts val="1600"/>
              </a:lnSpc>
              <a:spcBef>
                <a:spcPts val="0"/>
              </a:spcBef>
              <a:spcAft>
                <a:spcPts val="0"/>
              </a:spcAft>
              <a:buClrTx/>
              <a:buSzTx/>
              <a:buFontTx/>
              <a:buNone/>
              <a:tabLst/>
              <a:defRPr/>
            </a:pP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［算定要件（通知）］</a:t>
            </a: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534988" marR="0" lvl="0" indent="-357188" algn="just" defTabSz="457200" rtl="0" eaLnBrk="1" fontAlgn="auto" latinLnBrk="1"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a:t>
            </a:r>
            <a:r>
              <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９</a:t>
            </a:r>
            <a:r>
              <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「注３」に規定する</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口腔機能指導</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加算は、</a:t>
            </a:r>
            <a:r>
              <a:rPr kumimoji="0" lang="ja-JP" altLang="en-US"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主治の歯科医師の指示を受けた歯科衛生士が以下のいずれかに該当する指導を行った場合に算定する。</a:t>
            </a:r>
            <a:endPar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endParaRPr>
          </a:p>
          <a:p>
            <a:pPr marL="628650" marR="0" lvl="0" indent="0" algn="just" defTabSz="457200" rtl="0" eaLnBrk="1" fontAlgn="auto" latinLnBrk="1"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ア　</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口腔機能の発達不全を認める患者に対して行う正常な口腔機能の獲得を目的とした実地指導</a:t>
            </a: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endParaRPr>
          </a:p>
          <a:p>
            <a:pPr marL="628650" marR="0" lvl="0" indent="0" algn="just" defTabSz="457200" rtl="0" eaLnBrk="1" fontAlgn="auto" latinLnBrk="1"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イ　</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口腔機能の低下を認める患者に対して行う口腔機能の回復又は維持・向上を目的とした実地</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指導</a:t>
            </a:r>
          </a:p>
          <a:p>
            <a:pPr marL="534988" marR="0" lvl="0" indent="-357188" algn="just" defTabSz="457200" rtl="0" eaLnBrk="1" fontAlgn="auto" latinLnBrk="1" hangingPunct="1">
              <a:lnSpc>
                <a:spcPct val="100000"/>
              </a:lnSpc>
              <a:spcBef>
                <a:spcPts val="60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a:t>
            </a:r>
            <a:r>
              <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(11)</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　</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ＭＳ ゴシック" panose="020B0609070205080204" pitchFamily="49" charset="-128"/>
              </a:rPr>
              <a:t>歯科口腔リハビリテーション料３を算定した日において、「注３」に規定する口腔機能に係る指導を実施する場合であって、その指導内容が歯科口腔リハビリテーション料３で行う指導・訓練の内容と重複する場合は、当該加算は算定できない。</a:t>
            </a:r>
            <a:endParaRPr kumimoji="0" lang="ja-JP"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273050" algn="l" defTabSz="457200" rtl="0" eaLnBrk="1" fontAlgn="auto" latinLnBrk="0" hangingPunct="1">
              <a:lnSpc>
                <a:spcPts val="1600"/>
              </a:lnSpc>
              <a:spcBef>
                <a:spcPts val="0"/>
              </a:spcBef>
              <a:spcAft>
                <a:spcPts val="0"/>
              </a:spcAft>
              <a:buClrTx/>
              <a:buSzTx/>
              <a:buFontTx/>
              <a:buNone/>
              <a:tabLst/>
              <a:defRPr/>
            </a:pPr>
            <a:endParaRPr kumimoji="0"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endParaRPr>
          </a:p>
          <a:p>
            <a:pPr marL="628650" marR="0" lvl="0" indent="-273050" algn="l" defTabSz="457200" rtl="0" eaLnBrk="1" fontAlgn="auto" latinLnBrk="0" hangingPunct="1">
              <a:lnSpc>
                <a:spcPts val="16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311928" y="825919"/>
            <a:ext cx="3060000" cy="385762"/>
          </a:xfrm>
          <a:prstGeom prst="rect">
            <a:avLst/>
          </a:prstGeom>
          <a:solidFill>
            <a:srgbClr val="E1E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歯科衛生実地指導料の見直し</a:t>
            </a:r>
          </a:p>
        </p:txBody>
      </p:sp>
      <p:sp>
        <p:nvSpPr>
          <p:cNvPr id="84" name="テキスト ボックス 83"/>
          <p:cNvSpPr txBox="1"/>
          <p:nvPr/>
        </p:nvSpPr>
        <p:spPr>
          <a:xfrm>
            <a:off x="0" y="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令和６年度診療報酬改定　</a:t>
            </a:r>
            <a:r>
              <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Ⅲ</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－６　口腔疾患の重症化予防、口腔機能低下への対応の充実、生活の質に配慮した歯科医療の推進－⑫</a:t>
            </a:r>
          </a:p>
        </p:txBody>
      </p:sp>
      <p:sp>
        <p:nvSpPr>
          <p:cNvPr id="16" name="スライド番号プレースホルダ 29">
            <a:extLst>
              <a:ext uri="{FF2B5EF4-FFF2-40B4-BE49-F238E27FC236}">
                <a16:creationId xmlns:a16="http://schemas.microsoft.com/office/drawing/2014/main" id="{F36586C7-A39A-61A2-5D55-21C5BCA86830}"/>
              </a:ext>
            </a:extLst>
          </p:cNvPr>
          <p:cNvSpPr txBox="1">
            <a:spLocks/>
          </p:cNvSpPr>
          <p:nvPr/>
        </p:nvSpPr>
        <p:spPr>
          <a:xfrm>
            <a:off x="7594600" y="6469221"/>
            <a:ext cx="2311400"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B2F95FF-E40F-416C-A809-4854A63BB9D8}" type="slidenum">
              <a:rPr kumimoji="1" lang="ja-JP" altLang="en-US" sz="1800" b="1"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ja-JP" altLang="en-US" sz="18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74534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solidFill>
            <a:srgbClr val="E1EDFF"/>
          </a:solidFill>
        </p:spPr>
        <p:txBody>
          <a:bodyPr>
            <a:noAutofit/>
          </a:bodyPr>
          <a:lstStyle/>
          <a:p>
            <a:r>
              <a:rPr kumimoji="1" lang="ja-JP" altLang="en-US" b="1">
                <a:latin typeface="メイリオ" panose="020B0604030504040204" pitchFamily="50" charset="-128"/>
                <a:ea typeface="メイリオ" panose="020B0604030504040204" pitchFamily="50" charset="-128"/>
              </a:rPr>
              <a:t>（参考）歯科固有の技術の評価の見直し</a:t>
            </a:r>
          </a:p>
        </p:txBody>
      </p:sp>
      <p:sp>
        <p:nvSpPr>
          <p:cNvPr id="8" name="正方形/長方形 7"/>
          <p:cNvSpPr/>
          <p:nvPr/>
        </p:nvSpPr>
        <p:spPr>
          <a:xfrm>
            <a:off x="188119" y="1018797"/>
            <a:ext cx="9529762" cy="57960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457200" rtl="0" eaLnBrk="1" fontAlgn="auto" latinLnBrk="0" hangingPunct="1">
              <a:lnSpc>
                <a:spcPts val="1600"/>
              </a:lnSpc>
              <a:spcBef>
                <a:spcPts val="1200"/>
              </a:spcBef>
              <a:spcAft>
                <a:spcPts val="0"/>
              </a:spcAft>
              <a:buClrTx/>
              <a:buSzTx/>
              <a:buFont typeface="Wingdings" panose="05000000000000000000" pitchFamily="2" charset="2"/>
              <a:buChar char="Ø"/>
              <a:tabLst/>
              <a:defRPr/>
            </a:pPr>
            <a:r>
              <a:rPr kumimoji="0"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歯冠補綴物及び欠損補綴物の製作にあたり、</a:t>
            </a:r>
            <a:r>
              <a:rPr kumimoji="0"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ICT</a:t>
            </a:r>
            <a:r>
              <a:rPr kumimoji="0"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の活用を含め歯科医師と歯科技工士が連携して色調採得等を行った場合の評価を新設する。</a:t>
            </a:r>
            <a:endParaRPr kumimoji="0"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（新）　歯科技工士連携加算１（印象採得）　　　　　　　　　　　　　　　　　</a:t>
            </a:r>
            <a:r>
              <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50</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（新）　歯科技工士連携加算２（印象採得）　　　　　　　　　　　　　　　　　</a:t>
            </a:r>
            <a:r>
              <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70</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点</a:t>
            </a:r>
            <a:endParaRPr kumimoji="1" lang="en-US" altLang="ja-JP"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［算定要件］</a:t>
            </a: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62865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注１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１について、別に厚生労働大臣が定める施設基準に適合するものとして地方厚生局長等に届け出た保険医療機関において、レジン前装金属冠、レジン前装チタン冠又はＣＡＤ／ＣＡＭ冠を製作することを目的として、</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前歯部の印象採得を行うに当たって、歯科医師が歯科技工士とともに対面で色調採得及び口腔内の確認等を行い、当該補綴物の製作に活用した場合</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には、</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歯科技工士連携加算１</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として、</a:t>
            </a:r>
            <a:r>
              <a:rPr kumimoji="0" lang="en-US"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50</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点を所定点数に加算する。ただし、</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同時に２以上の補綴物の製作を目的とした印象採得を行った場合であっても、歯科技工士連携加算１は１回として算定</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する。</a:t>
            </a:r>
            <a:endParaRPr kumimoji="0" lang="ja-JP"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450850" algn="l" defTabSz="457200" rtl="0" eaLnBrk="1" fontAlgn="auto" latinLnBrk="0" hangingPunct="1">
              <a:lnSpc>
                <a:spcPct val="100000"/>
              </a:lnSpc>
              <a:spcBef>
                <a:spcPts val="600"/>
              </a:spcBef>
              <a:spcAft>
                <a:spcPts val="0"/>
              </a:spcAft>
              <a:buClrTx/>
              <a:buSzTx/>
              <a:buFontTx/>
              <a:buNone/>
              <a:tabLst/>
              <a:defRPr/>
            </a:pPr>
            <a:r>
              <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２　１について、別に厚生労働大臣が定める施設基準に適合するものとして地方厚生局長等に届け出た保険医療機関において、レジン前装金属冠、レジン前装チタン冠又はＣＡＤ／ＣＡＭ冠を製作することを目的として、前歯部の印象採得を行うに当たって、</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歯科医師が歯科技工士とともに情報通信機器を用いて色調採得及び口腔内の確認等を行い、当該補綴物の製作に活用した場合</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には、</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歯科技工士連携加算２</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として、</a:t>
            </a:r>
            <a:r>
              <a:rPr kumimoji="0" lang="en-US"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70</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点を所定点数に加算する。ただし、</a:t>
            </a:r>
            <a:r>
              <a:rPr kumimoji="0" lang="ja-JP" altLang="ja-JP" sz="1200" b="1" i="0" u="sng" strike="noStrike" kern="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S-Gothic"/>
              </a:rPr>
              <a:t>同時に２以上の補綴物の製作を目的とした印象採得を行った場合であっても、歯科技工士連携加算２は１回として算定</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する。</a:t>
            </a:r>
            <a:endParaRPr kumimoji="0" lang="en-US"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450850" algn="l" defTabSz="457200" rtl="0" eaLnBrk="1" fontAlgn="auto" latinLnBrk="0" hangingPunct="1">
              <a:lnSpc>
                <a:spcPct val="100000"/>
              </a:lnSpc>
              <a:spcBef>
                <a:spcPts val="600"/>
              </a:spcBef>
              <a:spcAft>
                <a:spcPts val="0"/>
              </a:spcAft>
              <a:buClrTx/>
              <a:buSzTx/>
              <a:buFontTx/>
              <a:buNone/>
              <a:tabLst/>
              <a:defRPr/>
            </a:pPr>
            <a:r>
              <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３　注１に規定する加算を算定した場合には、当該補綴物について、注２に規定する加算並びに咬合採得の注１及び注２並びに仮床試適の注１及び注２に規定する歯科技工士連携加算１及び歯科技工士連携加算２は別に算定できない。</a:t>
            </a:r>
            <a:endParaRPr kumimoji="0" lang="en-US"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450850" algn="l" defTabSz="457200" rtl="0" eaLnBrk="1" fontAlgn="auto" latinLnBrk="0" hangingPunct="1">
              <a:lnSpc>
                <a:spcPct val="100000"/>
              </a:lnSpc>
              <a:spcBef>
                <a:spcPts val="600"/>
              </a:spcBef>
              <a:spcAft>
                <a:spcPts val="0"/>
              </a:spcAft>
              <a:buClrTx/>
              <a:buSzTx/>
              <a:buFontTx/>
              <a:buNone/>
              <a:tabLst/>
              <a:defRPr/>
            </a:pPr>
            <a:r>
              <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４　注２に規定する加算を算定した場合には、当該補綴物について、注１に規定する加算並びに咬合採得の注１及び注２並びに仮床試適の注１及び注２に規定する歯科技工士連携加算１及び歯科技工士連携加算２は別に算定できない。</a:t>
            </a:r>
            <a:endParaRPr kumimoji="0" lang="ja-JP"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273050" algn="l" defTabSz="457200" rtl="0" eaLnBrk="1" fontAlgn="auto" latinLnBrk="0" hangingPunct="1">
              <a:lnSpc>
                <a:spcPts val="1600"/>
              </a:lnSpc>
              <a:spcBef>
                <a:spcPts val="0"/>
              </a:spcBef>
              <a:spcAft>
                <a:spcPts val="0"/>
              </a:spcAft>
              <a:buClrTx/>
              <a:buSzTx/>
              <a:buFontTx/>
              <a:buNone/>
              <a:tabLst/>
              <a:defRPr/>
            </a:pPr>
            <a:endParaRPr kumimoji="0"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0"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正方形/長方形 14"/>
          <p:cNvSpPr/>
          <p:nvPr/>
        </p:nvSpPr>
        <p:spPr>
          <a:xfrm>
            <a:off x="311928" y="825919"/>
            <a:ext cx="3672000" cy="385762"/>
          </a:xfrm>
          <a:prstGeom prst="rect">
            <a:avLst/>
          </a:prstGeom>
          <a:solidFill>
            <a:srgbClr val="E1E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歯科医師と歯科技工士の連携の評価①</a:t>
            </a:r>
          </a:p>
        </p:txBody>
      </p:sp>
      <p:sp>
        <p:nvSpPr>
          <p:cNvPr id="84" name="テキスト ボックス 83"/>
          <p:cNvSpPr txBox="1"/>
          <p:nvPr/>
        </p:nvSpPr>
        <p:spPr>
          <a:xfrm>
            <a:off x="0" y="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令和６年度診療報酬改定　</a:t>
            </a:r>
            <a:r>
              <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Ⅲ</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－６　口腔疾患の重症化予防、口腔機能低下への対応の充実、生活の質に配慮した歯科医療の推進－⑮</a:t>
            </a:r>
          </a:p>
        </p:txBody>
      </p:sp>
      <p:sp>
        <p:nvSpPr>
          <p:cNvPr id="16" name="スライド番号プレースホルダ 29">
            <a:extLst>
              <a:ext uri="{FF2B5EF4-FFF2-40B4-BE49-F238E27FC236}">
                <a16:creationId xmlns:a16="http://schemas.microsoft.com/office/drawing/2014/main" id="{F36586C7-A39A-61A2-5D55-21C5BCA86830}"/>
              </a:ext>
            </a:extLst>
          </p:cNvPr>
          <p:cNvSpPr txBox="1">
            <a:spLocks/>
          </p:cNvSpPr>
          <p:nvPr/>
        </p:nvSpPr>
        <p:spPr>
          <a:xfrm>
            <a:off x="7594600" y="6469221"/>
            <a:ext cx="2311400"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B2F95FF-E40F-416C-A809-4854A63BB9D8}" type="slidenum">
              <a:rPr kumimoji="1" lang="ja-JP" altLang="en-US" sz="1800" b="1"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8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0" name="図 9" descr="人, 男, 探す, 女性 が含まれている画像&#10;&#10;自動的に生成された説明">
            <a:extLst>
              <a:ext uri="{FF2B5EF4-FFF2-40B4-BE49-F238E27FC236}">
                <a16:creationId xmlns:a16="http://schemas.microsoft.com/office/drawing/2014/main" id="{693D779C-61BC-7DB1-2E3A-1BD70C729C65}"/>
              </a:ext>
            </a:extLst>
          </p:cNvPr>
          <p:cNvPicPr>
            <a:picLocks noChangeAspect="1"/>
          </p:cNvPicPr>
          <p:nvPr/>
        </p:nvPicPr>
        <p:blipFill rotWithShape="1">
          <a:blip r:embed="rId3">
            <a:extLst>
              <a:ext uri="{28A0092B-C50C-407E-A947-70E740481C1C}">
                <a14:useLocalDpi xmlns:a14="http://schemas.microsoft.com/office/drawing/2010/main" val="0"/>
              </a:ext>
            </a:extLst>
          </a:blip>
          <a:srcRect t="9828" r="5677" b="-1"/>
          <a:stretch/>
        </p:blipFill>
        <p:spPr>
          <a:xfrm>
            <a:off x="3516514" y="5558243"/>
            <a:ext cx="945823" cy="1215425"/>
          </a:xfrm>
          <a:prstGeom prst="rect">
            <a:avLst/>
          </a:prstGeom>
        </p:spPr>
      </p:pic>
      <p:pic>
        <p:nvPicPr>
          <p:cNvPr id="11" name="図 10" descr="ノートパソコンの画面を見ている&#10;&#10;自動的に生成された説明">
            <a:extLst>
              <a:ext uri="{FF2B5EF4-FFF2-40B4-BE49-F238E27FC236}">
                <a16:creationId xmlns:a16="http://schemas.microsoft.com/office/drawing/2014/main" id="{B7E6E630-18EE-5B1E-B0ED-FEBDE1353BE7}"/>
              </a:ext>
            </a:extLst>
          </p:cNvPr>
          <p:cNvPicPr>
            <a:picLocks noChangeAspect="1"/>
          </p:cNvPicPr>
          <p:nvPr/>
        </p:nvPicPr>
        <p:blipFill rotWithShape="1">
          <a:blip r:embed="rId4">
            <a:extLst>
              <a:ext uri="{28A0092B-C50C-407E-A947-70E740481C1C}">
                <a14:useLocalDpi xmlns:a14="http://schemas.microsoft.com/office/drawing/2010/main" val="0"/>
              </a:ext>
            </a:extLst>
          </a:blip>
          <a:srcRect t="3187" r="2435"/>
          <a:stretch/>
        </p:blipFill>
        <p:spPr>
          <a:xfrm>
            <a:off x="6359080" y="5557653"/>
            <a:ext cx="1546224" cy="1193347"/>
          </a:xfrm>
          <a:prstGeom prst="rect">
            <a:avLst/>
          </a:prstGeom>
        </p:spPr>
      </p:pic>
      <p:sp>
        <p:nvSpPr>
          <p:cNvPr id="12" name="テキスト ボックス 11">
            <a:extLst>
              <a:ext uri="{FF2B5EF4-FFF2-40B4-BE49-F238E27FC236}">
                <a16:creationId xmlns:a16="http://schemas.microsoft.com/office/drawing/2014/main" id="{D01EBDBA-C87F-6CE5-7A72-6231706F0829}"/>
              </a:ext>
            </a:extLst>
          </p:cNvPr>
          <p:cNvSpPr txBox="1"/>
          <p:nvPr/>
        </p:nvSpPr>
        <p:spPr>
          <a:xfrm>
            <a:off x="2421975" y="6469221"/>
            <a:ext cx="1172116" cy="2616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歯科医療機関</a:t>
            </a: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B2E8E953-9285-44FD-ED8D-2CB4704E1D8A}"/>
              </a:ext>
            </a:extLst>
          </p:cNvPr>
          <p:cNvSpPr txBox="1"/>
          <p:nvPr/>
        </p:nvSpPr>
        <p:spPr>
          <a:xfrm>
            <a:off x="5401165" y="6469221"/>
            <a:ext cx="1031051" cy="2616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歯科技工所</a:t>
            </a: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矢印: 右 13">
            <a:extLst>
              <a:ext uri="{FF2B5EF4-FFF2-40B4-BE49-F238E27FC236}">
                <a16:creationId xmlns:a16="http://schemas.microsoft.com/office/drawing/2014/main" id="{28350854-FF5A-89D0-C10F-502821E3F6C8}"/>
              </a:ext>
            </a:extLst>
          </p:cNvPr>
          <p:cNvSpPr/>
          <p:nvPr/>
        </p:nvSpPr>
        <p:spPr>
          <a:xfrm>
            <a:off x="4640497" y="5922616"/>
            <a:ext cx="580189" cy="141370"/>
          </a:xfrm>
          <a:prstGeom prst="rightArrow">
            <a:avLst/>
          </a:prstGeom>
          <a:solidFill>
            <a:srgbClr val="66BAB7"/>
          </a:solidFill>
          <a:ln>
            <a:solidFill>
              <a:srgbClr val="66B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矢印: 右 16">
            <a:extLst>
              <a:ext uri="{FF2B5EF4-FFF2-40B4-BE49-F238E27FC236}">
                <a16:creationId xmlns:a16="http://schemas.microsoft.com/office/drawing/2014/main" id="{4B634CE5-34C1-E273-D8F8-E79316897DE3}"/>
              </a:ext>
            </a:extLst>
          </p:cNvPr>
          <p:cNvSpPr/>
          <p:nvPr/>
        </p:nvSpPr>
        <p:spPr>
          <a:xfrm rot="10800000">
            <a:off x="4646256" y="6185692"/>
            <a:ext cx="580189" cy="141370"/>
          </a:xfrm>
          <a:prstGeom prst="rightArrow">
            <a:avLst/>
          </a:prstGeom>
          <a:solidFill>
            <a:srgbClr val="66BAB7"/>
          </a:solidFill>
          <a:ln>
            <a:solidFill>
              <a:srgbClr val="66B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F0B5E44A-DFEA-8414-C309-D7147981B112}"/>
              </a:ext>
            </a:extLst>
          </p:cNvPr>
          <p:cNvSpPr/>
          <p:nvPr/>
        </p:nvSpPr>
        <p:spPr>
          <a:xfrm>
            <a:off x="2421974" y="5557653"/>
            <a:ext cx="5688873" cy="1193347"/>
          </a:xfrm>
          <a:prstGeom prst="rect">
            <a:avLst/>
          </a:prstGeom>
          <a:noFill/>
          <a:ln w="6350">
            <a:solidFill>
              <a:srgbClr val="00206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919805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グループ化 85">
            <a:extLst>
              <a:ext uri="{FF2B5EF4-FFF2-40B4-BE49-F238E27FC236}">
                <a16:creationId xmlns:a16="http://schemas.microsoft.com/office/drawing/2014/main" id="{3278AA11-1BE5-4133-86F4-8DCB6E54E824}"/>
              </a:ext>
            </a:extLst>
          </p:cNvPr>
          <p:cNvGrpSpPr/>
          <p:nvPr/>
        </p:nvGrpSpPr>
        <p:grpSpPr>
          <a:xfrm>
            <a:off x="-10510" y="-595"/>
            <a:ext cx="9916510" cy="489049"/>
            <a:chOff x="-8957" y="-27384"/>
            <a:chExt cx="9916510" cy="476672"/>
          </a:xfrm>
        </p:grpSpPr>
        <p:sp>
          <p:nvSpPr>
            <p:cNvPr id="89" name="テキスト プレースホルダー 6">
              <a:extLst>
                <a:ext uri="{FF2B5EF4-FFF2-40B4-BE49-F238E27FC236}">
                  <a16:creationId xmlns:a16="http://schemas.microsoft.com/office/drawing/2014/main" id="{C6C13570-A890-49C4-9175-C32FCF7485C7}"/>
                </a:ext>
              </a:extLst>
            </p:cNvPr>
            <p:cNvSpPr txBox="1">
              <a:spLocks/>
            </p:cNvSpPr>
            <p:nvPr/>
          </p:nvSpPr>
          <p:spPr>
            <a:xfrm>
              <a:off x="-8957" y="-27384"/>
              <a:ext cx="9907200" cy="476672"/>
            </a:xfrm>
            <a:prstGeom prst="rect">
              <a:avLst/>
            </a:prstGeom>
            <a:pattFill prst="dkUpDiag">
              <a:fgClr>
                <a:srgbClr val="003579"/>
              </a:fgClr>
              <a:bgClr>
                <a:srgbClr val="004292"/>
              </a:bgClr>
            </a:pattFill>
            <a:ln w="12700" cap="flat" cmpd="sng" algn="ctr">
              <a:noFill/>
              <a:prstDash val="solid"/>
              <a:miter lim="800000"/>
            </a:ln>
            <a:effectLst/>
          </p:spPr>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 altLang="ja-JP" sz="1814" b="1" i="0" u="none" strike="noStrike" kern="0" cap="none" spc="272" normalizeH="0" baseline="0" noProof="0">
                <a:ln>
                  <a:noFill/>
                </a:ln>
                <a:solidFill>
                  <a:srgbClr val="FFFFFF"/>
                </a:solidFill>
                <a:effectLst/>
                <a:uLnTx/>
                <a:uFillTx/>
                <a:latin typeface="Meiryo" panose="020B0604030504040204" pitchFamily="34" charset="-128"/>
                <a:ea typeface="Meiryo" panose="020B0604030504040204" pitchFamily="34" charset="-128"/>
                <a:cs typeface="+mn-cs"/>
              </a:endParaRPr>
            </a:p>
          </p:txBody>
        </p:sp>
        <p:sp>
          <p:nvSpPr>
            <p:cNvPr id="90" name="テキスト プレースホルダー 6">
              <a:extLst>
                <a:ext uri="{FF2B5EF4-FFF2-40B4-BE49-F238E27FC236}">
                  <a16:creationId xmlns:a16="http://schemas.microsoft.com/office/drawing/2014/main" id="{3C0D3E43-6B73-4D77-AD17-75CE9DA71E42}"/>
                </a:ext>
              </a:extLst>
            </p:cNvPr>
            <p:cNvSpPr txBox="1">
              <a:spLocks/>
            </p:cNvSpPr>
            <p:nvPr/>
          </p:nvSpPr>
          <p:spPr>
            <a:xfrm>
              <a:off x="6010843" y="-27384"/>
              <a:ext cx="3896710" cy="47667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w="12700" cap="flat" cmpd="sng" algn="ctr">
              <a:noFill/>
              <a:prstDash val="solid"/>
              <a:miter lim="800000"/>
            </a:ln>
            <a:effectLst/>
          </p:spPr>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 altLang="ja-JP" sz="1814" b="1" i="0" u="none" strike="noStrike" kern="0" cap="none" spc="272" normalizeH="0" baseline="0" noProof="0">
                <a:ln>
                  <a:noFill/>
                </a:ln>
                <a:solidFill>
                  <a:srgbClr val="FFFFFF"/>
                </a:solidFill>
                <a:effectLst/>
                <a:uLnTx/>
                <a:uFillTx/>
                <a:latin typeface="Meiryo" panose="020B0604030504040204" pitchFamily="34" charset="-128"/>
                <a:ea typeface="Meiryo" panose="020B0604030504040204" pitchFamily="34" charset="-128"/>
                <a:cs typeface="+mn-cs"/>
              </a:endParaRPr>
            </a:p>
          </p:txBody>
        </p:sp>
      </p:grpSp>
      <p:sp>
        <p:nvSpPr>
          <p:cNvPr id="91" name="テキスト ボックス 90">
            <a:extLst>
              <a:ext uri="{FF2B5EF4-FFF2-40B4-BE49-F238E27FC236}">
                <a16:creationId xmlns:a16="http://schemas.microsoft.com/office/drawing/2014/main" id="{CFBE6E1D-AD02-4C58-9AF1-BF50658B7E7F}"/>
              </a:ext>
            </a:extLst>
          </p:cNvPr>
          <p:cNvSpPr txBox="1"/>
          <p:nvPr/>
        </p:nvSpPr>
        <p:spPr>
          <a:xfrm>
            <a:off x="2281382" y="69185"/>
            <a:ext cx="5514109" cy="384721"/>
          </a:xfrm>
          <a:prstGeom prst="rect">
            <a:avLst/>
          </a:prstGeom>
          <a:noFill/>
        </p:spPr>
        <p:txBody>
          <a:bodyPr wrap="square">
            <a:spAutoFit/>
          </a:body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rPr>
              <a:t>歯科衛生士及び歯科技工士を取り巻く背景と現状</a:t>
            </a:r>
            <a:endParaRPr kumimoji="1" lang="ja-JP" altLang="en-US" sz="2000" b="1"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四角形: メモ 29">
            <a:extLst>
              <a:ext uri="{FF2B5EF4-FFF2-40B4-BE49-F238E27FC236}">
                <a16:creationId xmlns:a16="http://schemas.microsoft.com/office/drawing/2014/main" id="{0D0F9EAB-3EF4-503E-A35E-CF587F0A7298}"/>
              </a:ext>
            </a:extLst>
          </p:cNvPr>
          <p:cNvSpPr/>
          <p:nvPr/>
        </p:nvSpPr>
        <p:spPr>
          <a:xfrm>
            <a:off x="231597" y="3304283"/>
            <a:ext cx="9595894" cy="674843"/>
          </a:xfrm>
          <a:prstGeom prst="foldedCorner">
            <a:avLst>
              <a:gd name="adj" fmla="val 1054"/>
            </a:avLst>
          </a:prstGeom>
          <a:solidFill>
            <a:srgbClr val="FFFFCC"/>
          </a:solidFill>
          <a:ln w="31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＜参考＞「経済財政運営と改革の基本方針</a:t>
            </a:r>
            <a:r>
              <a:rPr kumimoji="1"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2024 </a:t>
            </a: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」（歯科分抜粋）</a:t>
            </a:r>
            <a:endParaRPr kumimoji="1"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全身の健康と口腔の健康に関する科学的根拠の活用と国民への適切な情報提供、生涯を通じた歯科健診（いわゆる国民皆歯科健診）に向けた具体的な取組の推進、オーラルフレイル対策・疾病の重症化予防につながる歯科専門職による口腔健康管理の充実、歯科医療機関・医歯薬連携を始めとする多職種間の連携、</a:t>
            </a:r>
            <a:r>
              <a:rPr kumimoji="1" lang="ja-JP" altLang="en-US" sz="900" b="1"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歯科衛生士・歯科技工士等の人材確保の必要性を踏まえた対応</a:t>
            </a:r>
            <a:r>
              <a:rPr kumimoji="1" lang="ja-JP" altLang="en-US" sz="9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歯科領域におけるＩＣＴの活用の推進、各分野等における歯科医師の適切な配置の推進により、歯科保健医療提供体制の構築と強化に取り組むとともに、有効性・安全性が認められた新技術・新材料の保険導入を推進する。</a:t>
            </a:r>
            <a:endParaRPr kumimoji="1"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a:extLst>
              <a:ext uri="{FF2B5EF4-FFF2-40B4-BE49-F238E27FC236}">
                <a16:creationId xmlns:a16="http://schemas.microsoft.com/office/drawing/2014/main" id="{93BC741F-216A-DF34-2E29-A7B35EDC672B}"/>
              </a:ext>
            </a:extLst>
          </p:cNvPr>
          <p:cNvSpPr txBox="1"/>
          <p:nvPr/>
        </p:nvSpPr>
        <p:spPr>
          <a:xfrm>
            <a:off x="149332" y="4004438"/>
            <a:ext cx="802528" cy="267766"/>
          </a:xfrm>
          <a:prstGeom prst="rect">
            <a:avLst/>
          </a:prstGeom>
          <a:noFill/>
        </p:spPr>
        <p:txBody>
          <a:bodyPr wrap="square">
            <a:spAutoFit/>
          </a:body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＜現状＞</a:t>
            </a:r>
            <a:endParaRPr kumimoji="1" lang="en-US" altLang="ja-JP" sz="1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テキスト ボックス 36">
            <a:extLst>
              <a:ext uri="{FF2B5EF4-FFF2-40B4-BE49-F238E27FC236}">
                <a16:creationId xmlns:a16="http://schemas.microsoft.com/office/drawing/2014/main" id="{B3BB818A-5ACE-1718-20C1-A60790B212FD}"/>
              </a:ext>
            </a:extLst>
          </p:cNvPr>
          <p:cNvSpPr txBox="1"/>
          <p:nvPr/>
        </p:nvSpPr>
        <p:spPr>
          <a:xfrm>
            <a:off x="38547" y="6199254"/>
            <a:ext cx="5713401" cy="677108"/>
          </a:xfrm>
          <a:prstGeom prst="rect">
            <a:avLst/>
          </a:prstGeom>
          <a:noFill/>
          <a:ln>
            <a:noFill/>
          </a:ln>
        </p:spPr>
        <p:txBody>
          <a:bodyPr wrap="square" lIns="91440" tIns="45720" rIns="91440" bIns="45720" rtlCol="0" anchor="t">
            <a:spAutoFit/>
          </a:body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Meiryo UI"/>
                <a:ea typeface="Meiryo UI"/>
                <a:cs typeface="+mn-cs"/>
              </a:rPr>
              <a:t>※</a:t>
            </a: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　歯科診療所に従事する歯科衛生士数の伸びは鈍化。また、令和</a:t>
            </a:r>
            <a:r>
              <a:rPr kumimoji="1" lang="en-US" altLang="ja-JP" sz="1000" b="0" i="0" u="none" strike="noStrike" kern="1200" cap="none" spc="0" normalizeH="0" baseline="0" noProof="0">
                <a:ln>
                  <a:noFill/>
                </a:ln>
                <a:solidFill>
                  <a:prstClr val="black"/>
                </a:solidFill>
                <a:effectLst/>
                <a:uLnTx/>
                <a:uFillTx/>
                <a:latin typeface="Meiryo UI"/>
                <a:ea typeface="Meiryo UI"/>
                <a:cs typeface="+mn-cs"/>
              </a:rPr>
              <a:t>4</a:t>
            </a: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年度診療報酬改定の結果検証に係る</a:t>
            </a:r>
            <a:endParaRPr kumimoji="1" lang="en-US" altLang="ja-JP" sz="1000" b="0" i="0" u="none" strike="noStrike" kern="1200" cap="none" spc="0" normalizeH="0" baseline="0" noProof="0">
              <a:ln>
                <a:noFill/>
              </a:ln>
              <a:solidFill>
                <a:prstClr val="black"/>
              </a:solidFill>
              <a:effectLst/>
              <a:uLnTx/>
              <a:uFillTx/>
              <a:latin typeface="Meiryo UI"/>
              <a:ea typeface="Meiryo UI"/>
              <a:cs typeface="+mn-cs"/>
            </a:endParaRPr>
          </a:p>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　　　特別調査（令和５年度調査）を特別集計したところ、個人歯科診療所（</a:t>
            </a:r>
            <a:r>
              <a:rPr kumimoji="1" lang="en-US" altLang="ja-JP" sz="1000" b="0" i="0" u="none" strike="noStrike" kern="1200" cap="none" spc="0" normalizeH="0" baseline="0" noProof="0">
                <a:ln>
                  <a:noFill/>
                </a:ln>
                <a:solidFill>
                  <a:prstClr val="black"/>
                </a:solidFill>
                <a:effectLst/>
                <a:uLnTx/>
                <a:uFillTx/>
                <a:latin typeface="Meiryo UI"/>
                <a:ea typeface="Meiryo UI"/>
                <a:cs typeface="+mn-cs"/>
              </a:rPr>
              <a:t>N=1343</a:t>
            </a: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）において、</a:t>
            </a:r>
            <a:r>
              <a:rPr kumimoji="1" lang="ja-JP" altLang="en-US" sz="1000" b="0" i="0" u="sng" strike="noStrike" kern="1200" cap="none" spc="0" normalizeH="0" baseline="0" noProof="0">
                <a:ln>
                  <a:noFill/>
                </a:ln>
                <a:solidFill>
                  <a:prstClr val="black"/>
                </a:solidFill>
                <a:effectLst/>
                <a:uLnTx/>
                <a:uFillTx/>
                <a:latin typeface="Meiryo UI"/>
                <a:ea typeface="Meiryo UI"/>
                <a:cs typeface="+mn-cs"/>
              </a:rPr>
              <a:t>常勤</a:t>
            </a:r>
            <a:endParaRPr kumimoji="1" lang="en-US" altLang="ja-JP" sz="1000" b="0" i="0" u="sng" strike="noStrike" kern="1200" cap="none" spc="0" normalizeH="0" baseline="0" noProof="0">
              <a:ln>
                <a:noFill/>
              </a:ln>
              <a:solidFill>
                <a:prstClr val="black"/>
              </a:solidFill>
              <a:effectLst/>
              <a:uLnTx/>
              <a:uFillTx/>
              <a:latin typeface="Meiryo UI"/>
              <a:ea typeface="Meiryo UI"/>
              <a:cs typeface="+mn-cs"/>
            </a:endParaRPr>
          </a:p>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　　　</a:t>
            </a:r>
            <a:r>
              <a:rPr kumimoji="1" lang="ja-JP" altLang="en-US" sz="1000" b="0" i="0" u="sng" strike="noStrike" kern="1200" cap="none" spc="0" normalizeH="0" baseline="0" noProof="0">
                <a:ln>
                  <a:noFill/>
                </a:ln>
                <a:solidFill>
                  <a:prstClr val="black"/>
                </a:solidFill>
                <a:effectLst/>
                <a:uLnTx/>
                <a:uFillTx/>
                <a:latin typeface="Meiryo UI"/>
                <a:ea typeface="Meiryo UI"/>
                <a:cs typeface="+mn-cs"/>
              </a:rPr>
              <a:t>歯科衛生士を配置していない歯科診療所が約２割（</a:t>
            </a:r>
            <a:r>
              <a:rPr kumimoji="1" lang="en-US" altLang="ja-JP" sz="1000" b="0" i="0" u="sng" strike="noStrike" kern="1200" cap="none" spc="0" normalizeH="0" baseline="0" noProof="0">
                <a:ln>
                  <a:noFill/>
                </a:ln>
                <a:solidFill>
                  <a:prstClr val="black"/>
                </a:solidFill>
                <a:effectLst/>
                <a:uLnTx/>
                <a:uFillTx/>
                <a:latin typeface="Meiryo UI"/>
                <a:ea typeface="Meiryo UI"/>
                <a:cs typeface="+mn-cs"/>
              </a:rPr>
              <a:t>246</a:t>
            </a:r>
            <a:r>
              <a:rPr kumimoji="1" lang="ja-JP" altLang="en-US" sz="1000" b="0" i="0" u="sng" strike="noStrike" kern="1200" cap="none" spc="0" normalizeH="0" baseline="0" noProof="0">
                <a:ln>
                  <a:noFill/>
                </a:ln>
                <a:solidFill>
                  <a:prstClr val="black"/>
                </a:solidFill>
                <a:effectLst/>
                <a:uLnTx/>
                <a:uFillTx/>
                <a:latin typeface="Meiryo UI"/>
                <a:ea typeface="Meiryo UI"/>
                <a:cs typeface="+mn-cs"/>
              </a:rPr>
              <a:t>件）存在していたため、その割合以上に、歯　</a:t>
            </a:r>
            <a:endParaRPr kumimoji="1" lang="en-US" altLang="ja-JP" sz="1000" b="0" i="0" u="sng" strike="noStrike" kern="1200" cap="none" spc="0" normalizeH="0" baseline="0" noProof="0">
              <a:ln>
                <a:noFill/>
              </a:ln>
              <a:solidFill>
                <a:prstClr val="black"/>
              </a:solidFill>
              <a:effectLst/>
              <a:uLnTx/>
              <a:uFillTx/>
              <a:latin typeface="Meiryo UI"/>
              <a:ea typeface="Meiryo UI"/>
              <a:cs typeface="+mn-cs"/>
            </a:endParaRPr>
          </a:p>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Meiryo UI"/>
                <a:ea typeface="Meiryo UI"/>
                <a:cs typeface="+mn-cs"/>
              </a:rPr>
              <a:t>　　　</a:t>
            </a:r>
            <a:r>
              <a:rPr kumimoji="1" lang="ja-JP" altLang="en-US" sz="1000" b="0" i="0" u="sng" strike="noStrike" kern="1200" cap="none" spc="0" normalizeH="0" baseline="0" noProof="0">
                <a:ln>
                  <a:noFill/>
                </a:ln>
                <a:solidFill>
                  <a:prstClr val="black"/>
                </a:solidFill>
                <a:effectLst/>
                <a:uLnTx/>
                <a:uFillTx/>
                <a:latin typeface="Meiryo UI"/>
                <a:ea typeface="Meiryo UI"/>
                <a:cs typeface="+mn-cs"/>
              </a:rPr>
              <a:t>科診療所で専門的な口腔機能の指導を行う歯科衛生士が配置されていないことが想定される。</a:t>
            </a:r>
            <a:endParaRPr kumimoji="0" lang="ja-JP" altLang="en-US" sz="1000" b="0" i="0" u="sng" strike="noStrike" kern="1200" cap="none" spc="0" normalizeH="0" baseline="0" noProof="0">
              <a:ln>
                <a:noFill/>
              </a:ln>
              <a:solidFill>
                <a:prstClr val="black"/>
              </a:solidFill>
              <a:effectLst/>
              <a:uLnTx/>
              <a:uFillTx/>
              <a:latin typeface="Meiryo UI"/>
              <a:ea typeface="Meiryo UI"/>
              <a:cs typeface="+mn-cs"/>
            </a:endParaRPr>
          </a:p>
        </p:txBody>
      </p:sp>
      <p:sp>
        <p:nvSpPr>
          <p:cNvPr id="3" name="テキスト プレースホルダー 3">
            <a:extLst>
              <a:ext uri="{FF2B5EF4-FFF2-40B4-BE49-F238E27FC236}">
                <a16:creationId xmlns:a16="http://schemas.microsoft.com/office/drawing/2014/main" id="{EAC3FA45-3A8B-9948-869C-CAB34BDAC0CB}"/>
              </a:ext>
            </a:extLst>
          </p:cNvPr>
          <p:cNvSpPr txBox="1">
            <a:spLocks/>
          </p:cNvSpPr>
          <p:nvPr/>
        </p:nvSpPr>
        <p:spPr>
          <a:xfrm>
            <a:off x="0" y="488454"/>
            <a:ext cx="9906000" cy="700155"/>
          </a:xfrm>
          <a:prstGeom prst="rect">
            <a:avLst/>
          </a:prstGeom>
          <a:solidFill>
            <a:srgbClr val="E4E2ED"/>
          </a:solidFill>
          <a:ln w="25400" cap="flat" cmpd="sng" algn="ctr">
            <a:noFill/>
            <a:prstDash val="solid"/>
          </a:ln>
          <a:effectLst/>
        </p:spPr>
        <p:txBody>
          <a:bodyPr vert="horz" wrap="square" lIns="360000" tIns="144000" rIns="360000" bIns="144000" rtlCol="0" anchor="t">
            <a:spAutoFit/>
          </a:bodyPr>
          <a:lstStyle>
            <a:lvl1pPr marL="0" indent="0" algn="l" defTabSz="914400" rtl="0" eaLnBrk="1" latinLnBrk="0" hangingPunct="1">
              <a:lnSpc>
                <a:spcPct val="130000"/>
              </a:lnSpc>
              <a:spcBef>
                <a:spcPts val="1000"/>
              </a:spcBef>
              <a:spcAft>
                <a:spcPts val="800"/>
              </a:spcAft>
              <a:buClr>
                <a:schemeClr val="tx2"/>
              </a:buClr>
              <a:buFont typeface="Arial" panose="020B0604020202020204" pitchFamily="34" charset="0"/>
              <a:buNone/>
              <a:defRPr kumimoji="1" lang="ja-JP" altLang="en-US" sz="1300" b="0" i="0" kern="900" spc="69" smtClean="0">
                <a:solidFill>
                  <a:schemeClr val="tx1"/>
                </a:solidFill>
                <a:latin typeface="+mn-lt"/>
                <a:ea typeface="+mn-ea"/>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9p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高齢化の進展等により、歯科診療所を受診する高齢者の患者が増加している一方で、専門的な業務を行う歯科衛生士及び歯科技工士が十分に確保できておらず、今後、口腔機能の指導や義歯製作等に支障を来たすことが予想される。</a:t>
            </a:r>
            <a:endParaRPr kumimoji="1" lang="en-US" altLang="ja-JP" sz="14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2" name="グラフ 1">
            <a:extLst>
              <a:ext uri="{FF2B5EF4-FFF2-40B4-BE49-F238E27FC236}">
                <a16:creationId xmlns:a16="http://schemas.microsoft.com/office/drawing/2014/main" id="{340462AD-89EE-A6EB-A818-700C1B35FEE3}"/>
              </a:ext>
            </a:extLst>
          </p:cNvPr>
          <p:cNvGraphicFramePr/>
          <p:nvPr/>
        </p:nvGraphicFramePr>
        <p:xfrm>
          <a:off x="281828" y="4136796"/>
          <a:ext cx="4410245" cy="211922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グラフ 3">
            <a:extLst>
              <a:ext uri="{FF2B5EF4-FFF2-40B4-BE49-F238E27FC236}">
                <a16:creationId xmlns:a16="http://schemas.microsoft.com/office/drawing/2014/main" id="{B206E7A0-A41C-0EAB-847C-E812EAD3E8E1}"/>
              </a:ext>
            </a:extLst>
          </p:cNvPr>
          <p:cNvGraphicFramePr/>
          <p:nvPr>
            <p:extLst>
              <p:ext uri="{D42A27DB-BD31-4B8C-83A1-F6EECF244321}">
                <p14:modId xmlns:p14="http://schemas.microsoft.com/office/powerpoint/2010/main" val="2543761392"/>
              </p:ext>
            </p:extLst>
          </p:nvPr>
        </p:nvGraphicFramePr>
        <p:xfrm>
          <a:off x="5005230" y="4047988"/>
          <a:ext cx="4862223" cy="2393312"/>
        </p:xfrm>
        <a:graphic>
          <a:graphicData uri="http://schemas.openxmlformats.org/drawingml/2006/chart">
            <c:chart xmlns:c="http://schemas.openxmlformats.org/drawingml/2006/chart" xmlns:r="http://schemas.openxmlformats.org/officeDocument/2006/relationships" r:id="rId4"/>
          </a:graphicData>
        </a:graphic>
      </p:graphicFrame>
      <p:sp>
        <p:nvSpPr>
          <p:cNvPr id="5" name="テキスト ボックス 4">
            <a:extLst>
              <a:ext uri="{FF2B5EF4-FFF2-40B4-BE49-F238E27FC236}">
                <a16:creationId xmlns:a16="http://schemas.microsoft.com/office/drawing/2014/main" id="{E9F50327-D1FE-FF23-9B78-4A2DE7A15D48}"/>
              </a:ext>
            </a:extLst>
          </p:cNvPr>
          <p:cNvSpPr txBox="1"/>
          <p:nvPr/>
        </p:nvSpPr>
        <p:spPr>
          <a:xfrm>
            <a:off x="293841" y="4203204"/>
            <a:ext cx="563418"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（人）</a:t>
            </a:r>
          </a:p>
        </p:txBody>
      </p:sp>
      <p:sp>
        <p:nvSpPr>
          <p:cNvPr id="6" name="テキスト ボックス 5">
            <a:extLst>
              <a:ext uri="{FF2B5EF4-FFF2-40B4-BE49-F238E27FC236}">
                <a16:creationId xmlns:a16="http://schemas.microsoft.com/office/drawing/2014/main" id="{916D99B8-3993-1C45-9352-7288D1A5859B}"/>
              </a:ext>
            </a:extLst>
          </p:cNvPr>
          <p:cNvSpPr txBox="1"/>
          <p:nvPr/>
        </p:nvSpPr>
        <p:spPr>
          <a:xfrm>
            <a:off x="4992481" y="4239577"/>
            <a:ext cx="563418"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（人）</a:t>
            </a:r>
          </a:p>
        </p:txBody>
      </p:sp>
      <p:graphicFrame>
        <p:nvGraphicFramePr>
          <p:cNvPr id="7" name="グラフ 6">
            <a:extLst>
              <a:ext uri="{FF2B5EF4-FFF2-40B4-BE49-F238E27FC236}">
                <a16:creationId xmlns:a16="http://schemas.microsoft.com/office/drawing/2014/main" id="{80431ABA-6E70-F5A1-A4C1-22D57269980C}"/>
              </a:ext>
            </a:extLst>
          </p:cNvPr>
          <p:cNvGraphicFramePr/>
          <p:nvPr/>
        </p:nvGraphicFramePr>
        <p:xfrm>
          <a:off x="5088329" y="1232452"/>
          <a:ext cx="4514715" cy="1890928"/>
        </p:xfrm>
        <a:graphic>
          <a:graphicData uri="http://schemas.openxmlformats.org/drawingml/2006/chart">
            <c:chart xmlns:c="http://schemas.openxmlformats.org/drawingml/2006/chart" xmlns:r="http://schemas.openxmlformats.org/officeDocument/2006/relationships" r:id="rId5"/>
          </a:graphicData>
        </a:graphic>
      </p:graphicFrame>
      <p:sp>
        <p:nvSpPr>
          <p:cNvPr id="8" name="テキスト ボックス 5">
            <a:extLst>
              <a:ext uri="{FF2B5EF4-FFF2-40B4-BE49-F238E27FC236}">
                <a16:creationId xmlns:a16="http://schemas.microsoft.com/office/drawing/2014/main" id="{23B0B9FF-50A8-11AD-B63A-A2E9ADCBB656}"/>
              </a:ext>
            </a:extLst>
          </p:cNvPr>
          <p:cNvSpPr txBox="1"/>
          <p:nvPr/>
        </p:nvSpPr>
        <p:spPr>
          <a:xfrm>
            <a:off x="5038436" y="1197610"/>
            <a:ext cx="824297" cy="2308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（人／日）</a:t>
            </a:r>
          </a:p>
        </p:txBody>
      </p:sp>
      <p:sp>
        <p:nvSpPr>
          <p:cNvPr id="9" name="テキスト ボックス 8">
            <a:extLst>
              <a:ext uri="{FF2B5EF4-FFF2-40B4-BE49-F238E27FC236}">
                <a16:creationId xmlns:a16="http://schemas.microsoft.com/office/drawing/2014/main" id="{BCB04738-D587-7415-AC71-236650963941}"/>
              </a:ext>
            </a:extLst>
          </p:cNvPr>
          <p:cNvSpPr txBox="1"/>
          <p:nvPr/>
        </p:nvSpPr>
        <p:spPr>
          <a:xfrm>
            <a:off x="8665896" y="6395830"/>
            <a:ext cx="1230794" cy="194669"/>
          </a:xfrm>
          <a:prstGeom prst="rect">
            <a:avLst/>
          </a:prstGeom>
          <a:noFill/>
          <a:ln>
            <a:noFill/>
          </a:ln>
        </p:spPr>
        <p:txBody>
          <a:bodyPr wrap="square" rtlCol="0">
            <a:spAutoFit/>
          </a:body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出典：衛生行政報告例</a:t>
            </a:r>
            <a:endParaRPr kumimoji="1" lang="ja-JP" altLang="en-US" sz="700" b="0" i="0" u="sng"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a:extLst>
              <a:ext uri="{FF2B5EF4-FFF2-40B4-BE49-F238E27FC236}">
                <a16:creationId xmlns:a16="http://schemas.microsoft.com/office/drawing/2014/main" id="{48A51618-3672-6AEA-995D-DADBB101130A}"/>
              </a:ext>
            </a:extLst>
          </p:cNvPr>
          <p:cNvSpPr txBox="1"/>
          <p:nvPr/>
        </p:nvSpPr>
        <p:spPr>
          <a:xfrm>
            <a:off x="8887643" y="3104881"/>
            <a:ext cx="1230794" cy="194669"/>
          </a:xfrm>
          <a:prstGeom prst="rect">
            <a:avLst/>
          </a:prstGeom>
          <a:noFill/>
          <a:ln>
            <a:noFill/>
          </a:ln>
        </p:spPr>
        <p:txBody>
          <a:bodyPr wrap="square" rtlCol="0">
            <a:spAutoFit/>
          </a:bodyPr>
          <a:lstStyle/>
          <a:p>
            <a:pPr marL="0" marR="0" lvl="0" indent="0" algn="l" defTabSz="914400" rtl="0" eaLnBrk="1" fontAlgn="base" latinLnBrk="0" hangingPunct="1">
              <a:lnSpc>
                <a:spcPct val="95000"/>
              </a:lnSpc>
              <a:spcBef>
                <a:spcPct val="0"/>
              </a:spcBef>
              <a:spcAft>
                <a:spcPct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出典：患者調査</a:t>
            </a:r>
            <a:endParaRPr kumimoji="1" lang="ja-JP" altLang="en-US" sz="700" b="0" i="0" u="sng"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a:extLst>
              <a:ext uri="{FF2B5EF4-FFF2-40B4-BE49-F238E27FC236}">
                <a16:creationId xmlns:a16="http://schemas.microsoft.com/office/drawing/2014/main" id="{441585E6-6217-D19A-E982-A14866A2D01E}"/>
              </a:ext>
            </a:extLst>
          </p:cNvPr>
          <p:cNvSpPr txBox="1"/>
          <p:nvPr/>
        </p:nvSpPr>
        <p:spPr>
          <a:xfrm>
            <a:off x="5862706" y="1696130"/>
            <a:ext cx="618864" cy="230832"/>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a:cs typeface="+mn-cs"/>
              </a:rPr>
              <a:t>(36.1%)</a:t>
            </a:r>
            <a:endParaRPr kumimoji="1" lang="ja-JP" altLang="en-US" sz="900" b="0" i="0" u="none" strike="noStrike" kern="1200" cap="none" spc="0" normalizeH="0" baseline="0" noProof="0">
              <a:ln>
                <a:noFill/>
              </a:ln>
              <a:solidFill>
                <a:prstClr val="black"/>
              </a:solidFill>
              <a:effectLst/>
              <a:uLnTx/>
              <a:uFillTx/>
              <a:latin typeface="Calibri"/>
              <a:ea typeface="ＭＳ Ｐゴシック"/>
              <a:cs typeface="+mn-cs"/>
            </a:endParaRPr>
          </a:p>
        </p:txBody>
      </p:sp>
      <p:sp>
        <p:nvSpPr>
          <p:cNvPr id="14" name="テキスト ボックス 13">
            <a:extLst>
              <a:ext uri="{FF2B5EF4-FFF2-40B4-BE49-F238E27FC236}">
                <a16:creationId xmlns:a16="http://schemas.microsoft.com/office/drawing/2014/main" id="{3E01DD74-0354-8CBA-8615-0928D0DDD3DB}"/>
              </a:ext>
            </a:extLst>
          </p:cNvPr>
          <p:cNvSpPr txBox="1"/>
          <p:nvPr/>
        </p:nvSpPr>
        <p:spPr>
          <a:xfrm>
            <a:off x="8828726" y="1817699"/>
            <a:ext cx="618864" cy="230832"/>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a:cs typeface="+mn-cs"/>
              </a:rPr>
              <a:t>(46.0%)</a:t>
            </a:r>
            <a:endParaRPr kumimoji="1" lang="ja-JP" altLang="en-US" sz="900" b="0" i="0" u="none" strike="noStrike" kern="1200" cap="none" spc="0" normalizeH="0" baseline="0" noProof="0">
              <a:ln>
                <a:noFill/>
              </a:ln>
              <a:solidFill>
                <a:prstClr val="black"/>
              </a:solidFill>
              <a:effectLst/>
              <a:uLnTx/>
              <a:uFillTx/>
              <a:latin typeface="Calibri"/>
              <a:ea typeface="ＭＳ Ｐゴシック"/>
              <a:cs typeface="+mn-cs"/>
            </a:endParaRPr>
          </a:p>
        </p:txBody>
      </p:sp>
      <p:sp>
        <p:nvSpPr>
          <p:cNvPr id="15" name="テキスト ボックス 14">
            <a:extLst>
              <a:ext uri="{FF2B5EF4-FFF2-40B4-BE49-F238E27FC236}">
                <a16:creationId xmlns:a16="http://schemas.microsoft.com/office/drawing/2014/main" id="{0AB8F0E5-E645-C09C-B7DE-26DDDBBC9420}"/>
              </a:ext>
            </a:extLst>
          </p:cNvPr>
          <p:cNvSpPr txBox="1"/>
          <p:nvPr/>
        </p:nvSpPr>
        <p:spPr>
          <a:xfrm>
            <a:off x="8091328" y="1745094"/>
            <a:ext cx="618864" cy="261610"/>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a:cs typeface="+mn-cs"/>
              </a:rPr>
              <a:t>(43.3%</a:t>
            </a:r>
            <a:r>
              <a:rPr kumimoji="1" lang="en-US" altLang="ja-JP" sz="1050" b="0" i="0" u="none" strike="noStrike" kern="1200" cap="none" spc="0" normalizeH="0" baseline="0" noProof="0">
                <a:ln>
                  <a:noFill/>
                </a:ln>
                <a:solidFill>
                  <a:prstClr val="black"/>
                </a:solidFill>
                <a:effectLst/>
                <a:uLnTx/>
                <a:uFillTx/>
                <a:latin typeface="Calibri"/>
                <a:ea typeface="ＭＳ Ｐゴシック"/>
                <a:cs typeface="+mn-cs"/>
              </a:rPr>
              <a:t>)</a:t>
            </a:r>
            <a:endParaRPr kumimoji="1" lang="ja-JP" altLang="en-US" sz="1050" b="0" i="0" u="none" strike="noStrike" kern="1200" cap="none" spc="0" normalizeH="0" baseline="0" noProof="0">
              <a:ln>
                <a:noFill/>
              </a:ln>
              <a:solidFill>
                <a:prstClr val="black"/>
              </a:solidFill>
              <a:effectLst/>
              <a:uLnTx/>
              <a:uFillTx/>
              <a:latin typeface="Calibri"/>
              <a:ea typeface="ＭＳ Ｐゴシック"/>
              <a:cs typeface="+mn-cs"/>
            </a:endParaRPr>
          </a:p>
        </p:txBody>
      </p:sp>
      <p:sp>
        <p:nvSpPr>
          <p:cNvPr id="16" name="テキスト ボックス 15">
            <a:extLst>
              <a:ext uri="{FF2B5EF4-FFF2-40B4-BE49-F238E27FC236}">
                <a16:creationId xmlns:a16="http://schemas.microsoft.com/office/drawing/2014/main" id="{6EDE5EA0-0355-AD94-1DDB-47D8B96ED703}"/>
              </a:ext>
            </a:extLst>
          </p:cNvPr>
          <p:cNvSpPr txBox="1"/>
          <p:nvPr/>
        </p:nvSpPr>
        <p:spPr>
          <a:xfrm>
            <a:off x="7363222" y="1765563"/>
            <a:ext cx="618864" cy="230832"/>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a:cs typeface="+mn-cs"/>
              </a:rPr>
              <a:t>(45.4%)</a:t>
            </a:r>
            <a:endParaRPr kumimoji="0" lang="ja-JP" altLang="en-US" sz="900" b="0" i="0" u="none" strike="noStrike" kern="1200" cap="none" spc="0" normalizeH="0" baseline="0" noProof="0">
              <a:ln>
                <a:noFill/>
              </a:ln>
              <a:solidFill>
                <a:prstClr val="black"/>
              </a:solidFill>
              <a:effectLst/>
              <a:uLnTx/>
              <a:uFillTx/>
              <a:latin typeface="Calibri"/>
              <a:ea typeface="ＭＳ Ｐゴシック"/>
              <a:cs typeface="Calibri"/>
            </a:endParaRPr>
          </a:p>
        </p:txBody>
      </p:sp>
      <p:sp>
        <p:nvSpPr>
          <p:cNvPr id="17" name="テキスト ボックス 16">
            <a:extLst>
              <a:ext uri="{FF2B5EF4-FFF2-40B4-BE49-F238E27FC236}">
                <a16:creationId xmlns:a16="http://schemas.microsoft.com/office/drawing/2014/main" id="{2DC9976F-87CC-732D-84C5-4D3505CD328A}"/>
              </a:ext>
            </a:extLst>
          </p:cNvPr>
          <p:cNvSpPr txBox="1"/>
          <p:nvPr/>
        </p:nvSpPr>
        <p:spPr>
          <a:xfrm>
            <a:off x="6607321" y="1727241"/>
            <a:ext cx="618864" cy="230832"/>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a:cs typeface="+mn-cs"/>
              </a:rPr>
              <a:t>(41.0%)</a:t>
            </a:r>
            <a:endParaRPr kumimoji="0" lang="ja-JP" altLang="en-US" sz="900" b="0" i="0" u="none" strike="noStrike" kern="1200" cap="none" spc="0" normalizeH="0" baseline="0" noProof="0">
              <a:ln>
                <a:noFill/>
              </a:ln>
              <a:solidFill>
                <a:prstClr val="black"/>
              </a:solidFill>
              <a:effectLst/>
              <a:uLnTx/>
              <a:uFillTx/>
              <a:latin typeface="Calibri"/>
              <a:ea typeface="ＭＳ Ｐゴシック"/>
              <a:cs typeface="Calibri"/>
            </a:endParaRPr>
          </a:p>
        </p:txBody>
      </p:sp>
      <p:sp>
        <p:nvSpPr>
          <p:cNvPr id="12" name="テキスト ボックス 11">
            <a:extLst>
              <a:ext uri="{FF2B5EF4-FFF2-40B4-BE49-F238E27FC236}">
                <a16:creationId xmlns:a16="http://schemas.microsoft.com/office/drawing/2014/main" id="{072BBABD-E345-D0FC-F000-772929346A41}"/>
              </a:ext>
            </a:extLst>
          </p:cNvPr>
          <p:cNvSpPr txBox="1"/>
          <p:nvPr/>
        </p:nvSpPr>
        <p:spPr>
          <a:xfrm>
            <a:off x="117263" y="1223157"/>
            <a:ext cx="4948881" cy="2498120"/>
          </a:xfrm>
          <a:prstGeom prst="rect">
            <a:avLst/>
          </a:prstGeom>
          <a:noFill/>
        </p:spPr>
        <p:txBody>
          <a:bodyPr wrap="square" lIns="91440" tIns="45720" rIns="91440" bIns="4572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＜背景＞</a:t>
            </a:r>
            <a:endParaRPr kumimoji="1" lang="en-US" altLang="ja-JP" sz="1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6213" marR="0" lvl="0" indent="-176213"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Meiryo UI"/>
                <a:ea typeface="Meiryo UI"/>
                <a:cs typeface="+mn-cs"/>
              </a:rPr>
              <a:t>〇　歯科診療所を受診する高齢者患者の増加に伴い、口腔機能（噛む・食べる）等の維持・向上に係る指導や義歯等の多様な補綴物製作のニーズが増加している。一方で、</a:t>
            </a:r>
            <a:r>
              <a:rPr kumimoji="1" lang="ja-JP" altLang="en-US" sz="1200" b="0" i="0" u="sng" strike="noStrike" kern="1200" cap="none" spc="0" normalizeH="0" baseline="0" noProof="0">
                <a:ln>
                  <a:noFill/>
                </a:ln>
                <a:solidFill>
                  <a:prstClr val="black"/>
                </a:solidFill>
                <a:effectLst/>
                <a:uLnTx/>
                <a:uFillTx/>
                <a:latin typeface="Meiryo UI"/>
                <a:ea typeface="Meiryo UI"/>
                <a:cs typeface="+mn-cs"/>
              </a:rPr>
              <a:t>専門的な口腔機能に係る指導を行うことができる歯科衛生士の配置が限定的であることや、就業歯科技工士数の減少等を踏まえると、小規模な歯科診療所等において専門的な業務を行うことができる歯科衛生士・歯科技工士の定着及び確保は急務</a:t>
            </a:r>
            <a:r>
              <a:rPr kumimoji="1" lang="ja-JP" altLang="en-US" sz="1200" b="0" i="0" strike="noStrike" kern="1200" cap="none" spc="0" normalizeH="0" baseline="0" noProof="0">
                <a:ln>
                  <a:noFill/>
                </a:ln>
                <a:solidFill>
                  <a:prstClr val="black"/>
                </a:solidFill>
                <a:effectLst/>
                <a:uLnTx/>
                <a:uFillTx/>
                <a:latin typeface="Meiryo UI"/>
                <a:ea typeface="Meiryo UI"/>
                <a:cs typeface="+mn-cs"/>
              </a:rPr>
              <a:t>で</a:t>
            </a:r>
            <a:r>
              <a:rPr kumimoji="1" lang="ja-JP" altLang="en-US" sz="1200" b="0" i="0" u="none" strike="noStrike" kern="1200" cap="none" spc="0" normalizeH="0" baseline="0" noProof="0">
                <a:ln>
                  <a:noFill/>
                </a:ln>
                <a:solidFill>
                  <a:prstClr val="black"/>
                </a:solidFill>
                <a:effectLst/>
                <a:uLnTx/>
                <a:uFillTx/>
                <a:latin typeface="Meiryo UI"/>
                <a:ea typeface="Meiryo UI"/>
                <a:cs typeface="+mn-cs"/>
              </a:rPr>
              <a:t>ある。</a:t>
            </a:r>
            <a:endParaRPr kumimoji="0" lang="en-US" altLang="ja-JP" sz="1200" b="0" i="0" u="none" strike="noStrike" kern="1200" cap="none" spc="0" normalizeH="0" baseline="0" noProof="0">
              <a:ln>
                <a:noFill/>
              </a:ln>
              <a:solidFill>
                <a:prstClr val="black"/>
              </a:solidFill>
              <a:effectLst/>
              <a:uLnTx/>
              <a:uFillTx/>
              <a:latin typeface="Meiryo UI"/>
              <a:ea typeface="Meiryo UI"/>
              <a:cs typeface="+mn-cs"/>
            </a:endParaRPr>
          </a:p>
          <a:p>
            <a:pPr marL="176213" marR="0" lvl="0" indent="-176213" algn="l" defTabSz="914400" rtl="0" eaLnBrk="1" fontAlgn="base" latinLnBrk="0" hangingPunct="1">
              <a:lnSpc>
                <a:spcPct val="100000"/>
              </a:lnSpc>
              <a:spcBef>
                <a:spcPts val="60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Meiryo UI"/>
                <a:ea typeface="Meiryo UI"/>
                <a:cs typeface="+mn-cs"/>
              </a:rPr>
              <a:t>〇  また、こうした背景もあり、直近の「経済財政運営と改革の基本方針</a:t>
            </a:r>
            <a:r>
              <a:rPr kumimoji="1" lang="en-US" altLang="ja-JP" sz="1200" b="0" i="0" u="none" strike="noStrike" kern="1200" cap="none" spc="0" normalizeH="0" baseline="0" noProof="0">
                <a:ln>
                  <a:noFill/>
                </a:ln>
                <a:solidFill>
                  <a:prstClr val="black"/>
                </a:solidFill>
                <a:effectLst/>
                <a:uLnTx/>
                <a:uFillTx/>
                <a:latin typeface="Meiryo UI"/>
                <a:ea typeface="Meiryo UI"/>
                <a:cs typeface="+mn-cs"/>
              </a:rPr>
              <a:t>2024</a:t>
            </a:r>
            <a:r>
              <a:rPr kumimoji="1" lang="ja-JP" altLang="en-US" sz="1200" b="0" i="0" u="none" strike="noStrike" kern="1200" cap="none" spc="0" normalizeH="0" baseline="0" noProof="0">
                <a:ln>
                  <a:noFill/>
                </a:ln>
                <a:solidFill>
                  <a:prstClr val="black"/>
                </a:solidFill>
                <a:effectLst/>
                <a:uLnTx/>
                <a:uFillTx/>
                <a:latin typeface="Meiryo UI"/>
                <a:ea typeface="Meiryo UI"/>
                <a:cs typeface="+mn-cs"/>
              </a:rPr>
              <a:t>」においても、「歯科衛生士・歯科技工士の人材確保の必要性を踏まえた対応」が記載されている。</a:t>
            </a:r>
            <a:endParaRPr kumimoji="0" lang="en-US" altLang="ja-JP" sz="1200" b="0" i="0" u="none" strike="noStrike" kern="1200" cap="none" spc="0" normalizeH="0" baseline="0" noProof="0">
              <a:ln>
                <a:noFill/>
              </a:ln>
              <a:solidFill>
                <a:prstClr val="black"/>
              </a:solidFill>
              <a:effectLst/>
              <a:uLnTx/>
              <a:uFillTx/>
              <a:latin typeface="Meiryo UI"/>
              <a:ea typeface="Meiryo UI"/>
              <a:cs typeface="+mn-cs"/>
            </a:endParaRPr>
          </a:p>
          <a:p>
            <a:pPr marL="0" marR="0" lvl="0" indent="0" algn="l" defTabSz="914400" rtl="0" eaLnBrk="1" fontAlgn="base" latinLnBrk="0" hangingPunct="1">
              <a:lnSpc>
                <a:spcPts val="1600"/>
              </a:lnSpc>
              <a:spcBef>
                <a:spcPct val="0"/>
              </a:spcBef>
              <a:spcAft>
                <a:spcPct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 29">
            <a:extLst>
              <a:ext uri="{FF2B5EF4-FFF2-40B4-BE49-F238E27FC236}">
                <a16:creationId xmlns:a16="http://schemas.microsoft.com/office/drawing/2014/main" id="{13411729-B609-5415-E10A-F7C561EDECBF}"/>
              </a:ext>
            </a:extLst>
          </p:cNvPr>
          <p:cNvSpPr txBox="1">
            <a:spLocks/>
          </p:cNvSpPr>
          <p:nvPr/>
        </p:nvSpPr>
        <p:spPr>
          <a:xfrm>
            <a:off x="7594600" y="6469221"/>
            <a:ext cx="2311400"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B2F95FF-E40F-416C-A809-4854A63BB9D8}" type="slidenum">
              <a:rPr kumimoji="1" lang="ja-JP" altLang="en-US" sz="1800" b="1"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8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527524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a:extLst>
              <a:ext uri="{FF2B5EF4-FFF2-40B4-BE49-F238E27FC236}">
                <a16:creationId xmlns:a16="http://schemas.microsoft.com/office/drawing/2014/main" id="{F6870A6E-2066-3A90-4B84-2FCA1D58DCC7}"/>
              </a:ext>
            </a:extLst>
          </p:cNvPr>
          <p:cNvCxnSpPr/>
          <p:nvPr/>
        </p:nvCxnSpPr>
        <p:spPr>
          <a:xfrm>
            <a:off x="-9625" y="474902"/>
            <a:ext cx="99360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4" name="スライド番号プレースホルダー 2">
            <a:extLst>
              <a:ext uri="{FF2B5EF4-FFF2-40B4-BE49-F238E27FC236}">
                <a16:creationId xmlns:a16="http://schemas.microsoft.com/office/drawing/2014/main" id="{E5ACF317-FFC3-6C30-85D6-9352A824249E}"/>
              </a:ext>
            </a:extLst>
          </p:cNvPr>
          <p:cNvSpPr txBox="1">
            <a:spLocks/>
          </p:cNvSpPr>
          <p:nvPr/>
        </p:nvSpPr>
        <p:spPr>
          <a:xfrm>
            <a:off x="7864760" y="6594850"/>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14</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
        <p:nvSpPr>
          <p:cNvPr id="5" name="正方形/長方形 4">
            <a:extLst>
              <a:ext uri="{FF2B5EF4-FFF2-40B4-BE49-F238E27FC236}">
                <a16:creationId xmlns:a16="http://schemas.microsoft.com/office/drawing/2014/main" id="{8591EE1F-5B23-55BA-9D5C-3258E9B1FAC1}"/>
              </a:ext>
            </a:extLst>
          </p:cNvPr>
          <p:cNvSpPr/>
          <p:nvPr/>
        </p:nvSpPr>
        <p:spPr>
          <a:xfrm>
            <a:off x="188119" y="1619375"/>
            <a:ext cx="9529762" cy="510469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〇</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評価の見直しの具体　</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（現行）歯科衛生実地指導料　口腔機能指導加算　</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　→　（見直し案）</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点（＋２点）</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［主な算定要件］</a:t>
            </a: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273050" algn="l" defTabSz="457200" rtl="0" eaLnBrk="1" fontAlgn="auto" latinLnBrk="0" hangingPunct="1">
              <a:lnSpc>
                <a:spcPts val="16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口腔機能の発達不全を有する患者又は口腔機能の低下を来している患者に対して、主治の歯科医師の指示を受けた歯科衛生士が、実地指導と併せて口腔機能に係る指導を行った場合</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は</a:t>
            </a:r>
            <a:r>
              <a:rPr kumimoji="0" lang="ja-JP"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、口腔機能指導加算として所定点数に加算する。</a:t>
            </a: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endParaRPr>
          </a:p>
          <a:p>
            <a:pPr marL="628650" marR="0" lvl="0" indent="-273050" algn="l" defTabSz="457200" rtl="0" eaLnBrk="1" fontAlgn="auto" latinLnBrk="0" hangingPunct="1">
              <a:lnSpc>
                <a:spcPts val="1600"/>
              </a:lnSpc>
              <a:spcBef>
                <a:spcPts val="0"/>
              </a:spcBef>
              <a:spcAft>
                <a:spcPts val="0"/>
              </a:spcAft>
              <a:buClrTx/>
              <a:buSzTx/>
              <a:buFontTx/>
              <a:buNone/>
              <a:tabLst/>
              <a:defRPr/>
            </a:pP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（現行）歯科技工士連携加算１（印象採得）</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50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　→　（見直し案）</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（現行）歯科技工士連携加算２（印象採得）</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70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　→　（見直し案）</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80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a:t>
            </a:r>
            <a:r>
              <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400" b="1"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1"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咬合採得及び仮床試適の同加算についても同様の評価の見直しを行う。</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［主な算定要件］</a:t>
            </a: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28650" marR="0" lvl="0" indent="-62865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別に厚生労働大臣が定める施設基準に適合するものとして地方厚生局長等に届け出た保険医療機関において、レジン前装金属冠、レジン前装チタン冠又はＣＡＤ／ＣＡＭ冠を製作することを目的として、前歯部の印象採得を行うに当たって、</a:t>
            </a:r>
            <a:r>
              <a:rPr kumimoji="0" lang="ja-JP" altLang="ja-JP" sz="1200" b="1" i="0" u="sng"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歯科医師が歯科技工士とともに対面で色調採得及び口腔内の確認等を行い、当該補綴物の製作に活用した場合</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には、歯科技工士連携加算１として所定点数に加算する。ただし、同時に２以上の補綴物の製作を目的とした印象採得を行った場合であっても、歯科技工士連携加算１は１回として算定する。</a:t>
            </a:r>
            <a:endParaRPr kumimoji="0" lang="ja-JP" altLang="ja-JP" sz="1200" b="0" i="0" u="none" strike="noStrike" kern="1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628650" marR="0" lvl="0" indent="-450850" algn="l" defTabSz="457200" rtl="0" eaLnBrk="1" fontAlgn="auto" latinLnBrk="0" hangingPunct="1">
              <a:lnSpc>
                <a:spcPct val="100000"/>
              </a:lnSpc>
              <a:spcBef>
                <a:spcPts val="600"/>
              </a:spcBef>
              <a:spcAft>
                <a:spcPts val="0"/>
              </a:spcAft>
              <a:buClrTx/>
              <a:buSzTx/>
              <a:buFontTx/>
              <a:buNone/>
              <a:tabLst/>
              <a:defRPr/>
            </a:pPr>
            <a:r>
              <a:rPr kumimoji="0" lang="ja-JP" altLang="en-US"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　別に厚生労働大臣が定める施設基準に適合するものとして地方厚生局長等に届け出た保険医療機関において、レジン前装金属冠、レジン前装チタン冠又はＣＡＤ／ＣＡＭ冠を製作することを目的として、前歯部の印象採得を行うに当たって、</a:t>
            </a:r>
            <a:r>
              <a:rPr kumimoji="0" lang="ja-JP" altLang="ja-JP" sz="1200" b="1" i="0" u="sng"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歯科医師が歯科技工士とともに情報通信機器を用いて色調採得及び口腔内の確認等を行い、当該補綴物の製作に活用した場合</a:t>
            </a:r>
            <a:r>
              <a:rPr kumimoji="0" lang="ja-JP" altLang="ja-JP" sz="12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S-Gothic"/>
              </a:rPr>
              <a:t>には、歯科技工士連携加算２として所定点数に加算する。ただし、同時に２以上の補綴物の製作を目的とした印象採得を行った場合であっても、歯科技工士連携加算２は１回として算定する。</a:t>
            </a:r>
            <a:endParaRPr kumimoji="1" lang="en-US" altLang="ja-JP" sz="110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0363" marR="0" lvl="0" indent="-360363"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 name="Rectangle 49" descr="25%">
            <a:extLst>
              <a:ext uri="{FF2B5EF4-FFF2-40B4-BE49-F238E27FC236}">
                <a16:creationId xmlns:a16="http://schemas.microsoft.com/office/drawing/2014/main" id="{A6CC9D1A-3A4F-C8EA-3659-4C05074EF7A8}"/>
              </a:ext>
            </a:extLst>
          </p:cNvPr>
          <p:cNvSpPr>
            <a:spLocks noChangeArrowheads="1"/>
          </p:cNvSpPr>
          <p:nvPr/>
        </p:nvSpPr>
        <p:spPr bwMode="auto">
          <a:xfrm>
            <a:off x="188118" y="579514"/>
            <a:ext cx="9529761" cy="907541"/>
          </a:xfrm>
          <a:prstGeom prst="rect">
            <a:avLst/>
          </a:prstGeom>
          <a:noFill/>
          <a:ln w="9525">
            <a:solidFill>
              <a:schemeClr val="tx1"/>
            </a:solidFill>
            <a:miter lim="800000"/>
            <a:headEnd/>
            <a:tailEnd/>
          </a:ln>
        </p:spPr>
        <p:txBody>
          <a:bodyPr wrap="square" lIns="90604" tIns="10796" rIns="90604" bIns="10796" anchor="ctr">
            <a:normAutofit/>
          </a:bodyPr>
          <a:lstStyle/>
          <a:p>
            <a:pPr marL="216000" marR="0" lvl="0" indent="-576000" algn="just"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現下の高齢化の進展等により歯科診療のニーズが増加しているなか、歯科診療所等において、より専門的な業務を行う歯科衛生士及び歯科技工士を確保し、限られた人材で歯科医療を効率的に提供する観点から、歯科衛生士及び歯科技工士の業務に係る評価を見直す。</a:t>
            </a: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正方形/長方形 6">
            <a:extLst>
              <a:ext uri="{FF2B5EF4-FFF2-40B4-BE49-F238E27FC236}">
                <a16:creationId xmlns:a16="http://schemas.microsoft.com/office/drawing/2014/main" id="{95C72310-CEC4-63CD-340D-2BE4FA06A163}"/>
              </a:ext>
            </a:extLst>
          </p:cNvPr>
          <p:cNvSpPr/>
          <p:nvPr/>
        </p:nvSpPr>
        <p:spPr>
          <a:xfrm>
            <a:off x="0" y="27293"/>
            <a:ext cx="9906000" cy="416831"/>
          </a:xfrm>
          <a:prstGeom prst="rect">
            <a:avLst/>
          </a:prstGeom>
          <a:noFill/>
          <a:ln>
            <a:noFill/>
          </a:ln>
        </p:spPr>
        <p:style>
          <a:lnRef idx="0">
            <a:scrgbClr r="0" g="0" b="0"/>
          </a:lnRef>
          <a:fillRef idx="0">
            <a:scrgbClr r="0" g="0" b="0"/>
          </a:fillRef>
          <a:effectRef idx="0">
            <a:scrgbClr r="0" g="0" b="0"/>
          </a:effectRef>
          <a:fontRef idx="minor">
            <a:schemeClr val="lt1"/>
          </a:fontRef>
        </p:style>
        <p:txBody>
          <a:bodyPr tIns="72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歯科衛生士や歯科技工士のタスクシフト、手間への評価の見直し（案）</a:t>
            </a:r>
          </a:p>
        </p:txBody>
      </p:sp>
    </p:spTree>
    <p:extLst>
      <p:ext uri="{BB962C8B-B14F-4D97-AF65-F5344CB8AC3E}">
        <p14:creationId xmlns:p14="http://schemas.microsoft.com/office/powerpoint/2010/main" val="422122583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4E9E4A13-81FC-6702-76C3-8BAD0048B321}"/>
              </a:ext>
            </a:extLst>
          </p:cNvPr>
          <p:cNvSpPr txBox="1"/>
          <p:nvPr/>
        </p:nvSpPr>
        <p:spPr>
          <a:xfrm>
            <a:off x="1118980" y="2509430"/>
            <a:ext cx="7668040" cy="1685974"/>
          </a:xfrm>
          <a:prstGeom prst="rect">
            <a:avLst/>
          </a:prstGeom>
          <a:noFill/>
        </p:spPr>
        <p:txBody>
          <a:bodyPr wrap="square">
            <a:spAutoFit/>
          </a:bodyPr>
          <a:lstStyle/>
          <a:p>
            <a:pPr marL="360363" indent="-360363" algn="just">
              <a:lnSpc>
                <a:spcPct val="120000"/>
              </a:lnSpc>
              <a:spcAft>
                <a:spcPts val="600"/>
              </a:spcAft>
              <a:buClr>
                <a:schemeClr val="tx2"/>
              </a:buClr>
            </a:pPr>
            <a:r>
              <a:rPr kumimoji="1" lang="ja-JP" altLang="en-US" sz="2800"/>
              <a:t>③　長期収載品の選定療養化や医薬品供給不安に伴う服薬指導の評価の見直し</a:t>
            </a:r>
          </a:p>
          <a:p>
            <a:pPr marL="360363" indent="-360363" algn="just">
              <a:lnSpc>
                <a:spcPct val="120000"/>
              </a:lnSpc>
              <a:spcAft>
                <a:spcPts val="600"/>
              </a:spcAft>
              <a:buClr>
                <a:schemeClr val="tx2"/>
              </a:buClr>
            </a:pPr>
            <a:endParaRPr kumimoji="1" lang="en-US" altLang="ja-JP" sz="2800"/>
          </a:p>
        </p:txBody>
      </p:sp>
      <p:sp>
        <p:nvSpPr>
          <p:cNvPr id="3" name="スライド番号プレースホルダー 2">
            <a:extLst>
              <a:ext uri="{FF2B5EF4-FFF2-40B4-BE49-F238E27FC236}">
                <a16:creationId xmlns:a16="http://schemas.microsoft.com/office/drawing/2014/main" id="{1331570F-231F-0B9B-D4A3-B522739D04BC}"/>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15</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3992964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タイトル 1">
            <a:extLst>
              <a:ext uri="{FF2B5EF4-FFF2-40B4-BE49-F238E27FC236}">
                <a16:creationId xmlns:a16="http://schemas.microsoft.com/office/drawing/2014/main" id="{2EF45141-D5A2-3EEA-5535-3968AEF72ACA}"/>
              </a:ext>
            </a:extLst>
          </p:cNvPr>
          <p:cNvSpPr txBox="1">
            <a:spLocks/>
          </p:cNvSpPr>
          <p:nvPr/>
        </p:nvSpPr>
        <p:spPr>
          <a:xfrm>
            <a:off x="164815" y="337615"/>
            <a:ext cx="9576373" cy="443226"/>
          </a:xfrm>
          <a:prstGeom prst="rect">
            <a:avLst/>
          </a:prstGeom>
          <a:solidFill>
            <a:srgbClr val="E1EDFF"/>
          </a:solidFill>
        </p:spPr>
        <p:txBody>
          <a:bodyPr vert="horz" lIns="69604" tIns="104406" rIns="69604" bIns="34802"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0" marR="0" lvl="0" indent="0" algn="ctr" defTabSz="957621" rtl="0" eaLnBrk="1" fontAlgn="auto" latinLnBrk="0" hangingPunct="1">
              <a:lnSpc>
                <a:spcPct val="100000"/>
              </a:lnSpc>
              <a:spcBef>
                <a:spcPct val="0"/>
              </a:spcBef>
              <a:spcAft>
                <a:spcPts val="0"/>
              </a:spcAft>
              <a:buClrTx/>
              <a:buSzTx/>
              <a:buFontTx/>
              <a:buNone/>
              <a:tabLst/>
              <a:defRPr/>
            </a:pPr>
            <a:r>
              <a:rPr kumimoji="1" lang="ja-JP" altLang="en-US" sz="2320" b="1"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j-cs"/>
              </a:rPr>
              <a:t>（参考）長期収載品の保険給付の在り方の見直し</a:t>
            </a:r>
          </a:p>
        </p:txBody>
      </p:sp>
      <p:sp>
        <p:nvSpPr>
          <p:cNvPr id="15" name="正方形/長方形 14">
            <a:extLst>
              <a:ext uri="{FF2B5EF4-FFF2-40B4-BE49-F238E27FC236}">
                <a16:creationId xmlns:a16="http://schemas.microsoft.com/office/drawing/2014/main" id="{EF50706E-F550-D21F-E4C5-758C2A926BA5}"/>
              </a:ext>
            </a:extLst>
          </p:cNvPr>
          <p:cNvSpPr/>
          <p:nvPr/>
        </p:nvSpPr>
        <p:spPr>
          <a:xfrm>
            <a:off x="346674" y="1627212"/>
            <a:ext cx="9212655" cy="1470412"/>
          </a:xfrm>
          <a:prstGeom prst="rect">
            <a:avLst/>
          </a:prstGeom>
          <a:noFill/>
          <a:ln w="19050" cap="flat" cmpd="sng" algn="ctr">
            <a:solidFill>
              <a:sysClr val="windowText" lastClr="000000"/>
            </a:solidFill>
            <a:prstDash val="solid"/>
          </a:ln>
          <a:effectLst/>
        </p:spPr>
        <p:txBody>
          <a:bodyPr rtlCol="0" anchor="t"/>
          <a:lstStyle/>
          <a:p>
            <a:pPr marL="0" marR="0" lvl="0" indent="0" algn="l" defTabSz="883985" rtl="0" eaLnBrk="1" fontAlgn="auto" latinLnBrk="0" hangingPunct="1">
              <a:lnSpc>
                <a:spcPts val="1547"/>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長期収載品の使用について、 </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①銘柄名処方の場合であって、患者希望により長期収載品を処方・調剤した場合</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や、</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②一般名処方の場合</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は、</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選定療養の対象とする</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a:t>
            </a: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l"/>
              <a:tabLst/>
              <a:defRPr/>
            </a:pPr>
            <a:endParaRPr kumimoji="0" lang="ja-JP" altLang="en-US"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ただし、</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①医療上の必要性があると認められる場合</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（例：医療上の必要性により医師が銘柄名処方（後発品への変更不可）をした場合）や、</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②薬局に後発医薬品の在庫が無い場合など、後発医薬品を提供することが困難な場合</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については、選定療養とはせず、引き続き、</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保険給付の対象とする</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a:t>
            </a: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0" marR="0" lvl="0" indent="0" algn="l" defTabSz="883985" rtl="0" eaLnBrk="1" fontAlgn="auto" latinLnBrk="0" hangingPunct="1">
              <a:lnSpc>
                <a:spcPts val="1547"/>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6" name="正方形/長方形 15">
            <a:extLst>
              <a:ext uri="{FF2B5EF4-FFF2-40B4-BE49-F238E27FC236}">
                <a16:creationId xmlns:a16="http://schemas.microsoft.com/office/drawing/2014/main" id="{29B6D0B1-4ABF-3059-4B90-CDBF67F00670}"/>
              </a:ext>
            </a:extLst>
          </p:cNvPr>
          <p:cNvSpPr/>
          <p:nvPr/>
        </p:nvSpPr>
        <p:spPr>
          <a:xfrm>
            <a:off x="466363" y="1415630"/>
            <a:ext cx="3563498" cy="372720"/>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marL="0" marR="0" lvl="0" indent="0" algn="l" defTabSz="883985" rtl="0" eaLnBrk="1" fontAlgn="auto" latinLnBrk="0" hangingPunct="1">
              <a:lnSpc>
                <a:spcPct val="100000"/>
              </a:lnSpc>
              <a:spcBef>
                <a:spcPts val="0"/>
              </a:spcBef>
              <a:spcAft>
                <a:spcPts val="0"/>
              </a:spcAft>
              <a:buClrTx/>
              <a:buSzTx/>
              <a:buFontTx/>
              <a:buNone/>
              <a:tabLst/>
              <a:defRPr/>
            </a:pPr>
            <a:r>
              <a:rPr kumimoji="0" lang="ja-JP" altLang="en-US" sz="1547" b="1" i="0" u="none" strike="noStrike" kern="0" cap="none" spc="0" normalizeH="0" baseline="0" noProof="0">
                <a:ln>
                  <a:noFill/>
                </a:ln>
                <a:solidFill>
                  <a:prstClr val="black"/>
                </a:solidFill>
                <a:effectLst/>
                <a:uLnTx/>
                <a:uFillTx/>
                <a:latin typeface="メイリオ"/>
                <a:ea typeface="メイリオ"/>
                <a:cs typeface="+mn-cs"/>
              </a:rPr>
              <a:t>保険給付と選定療養の適用場面</a:t>
            </a:r>
          </a:p>
        </p:txBody>
      </p:sp>
      <p:sp>
        <p:nvSpPr>
          <p:cNvPr id="18" name="正方形/長方形 17">
            <a:extLst>
              <a:ext uri="{FF2B5EF4-FFF2-40B4-BE49-F238E27FC236}">
                <a16:creationId xmlns:a16="http://schemas.microsoft.com/office/drawing/2014/main" id="{9916DCC2-7D3C-5DF9-1818-AFB9798CF633}"/>
              </a:ext>
            </a:extLst>
          </p:cNvPr>
          <p:cNvSpPr/>
          <p:nvPr/>
        </p:nvSpPr>
        <p:spPr>
          <a:xfrm>
            <a:off x="346674" y="3350719"/>
            <a:ext cx="9212655" cy="1591235"/>
          </a:xfrm>
          <a:prstGeom prst="rect">
            <a:avLst/>
          </a:prstGeom>
          <a:noFill/>
          <a:ln w="19050" cap="flat" cmpd="sng" algn="ctr">
            <a:solidFill>
              <a:sysClr val="windowText" lastClr="000000"/>
            </a:solidFill>
            <a:prstDash val="solid"/>
          </a:ln>
          <a:effectLst/>
        </p:spPr>
        <p:txBody>
          <a:bodyPr rtlCol="0" anchor="t"/>
          <a:lstStyle/>
          <a:p>
            <a:pPr marL="0" marR="0" lvl="0" indent="0" algn="l" defTabSz="883985" rtl="0" eaLnBrk="1" fontAlgn="auto" latinLnBrk="0" hangingPunct="1">
              <a:lnSpc>
                <a:spcPts val="1064"/>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441992" rtl="0" eaLnBrk="1" fontAlgn="auto" latinLnBrk="0" hangingPunct="1">
              <a:lnSpc>
                <a:spcPts val="1547"/>
              </a:lnSpc>
              <a:spcBef>
                <a:spcPts val="580"/>
              </a:spcBef>
              <a:spcAft>
                <a:spcPts val="0"/>
              </a:spcAft>
              <a:buClrTx/>
              <a:buSzTx/>
              <a:buFont typeface="Wingdings" panose="05000000000000000000" pitchFamily="2" charset="2"/>
              <a:buChar char="Ø"/>
              <a:tabLst/>
              <a:defRPr/>
            </a:pP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後発医薬品上市後、徐々に後発品に置換えが進むという実態を踏まえ、</a:t>
            </a:r>
            <a:endParaRPr kumimoji="0" lang="en-US" altLang="ja-JP" sz="1353" b="0" i="0" u="none" strike="noStrike" kern="0" cap="none" spc="0" normalizeH="0" baseline="0" noProof="0">
              <a:ln>
                <a:noFill/>
              </a:ln>
              <a:solidFill>
                <a:srgbClr val="000000"/>
              </a:solidFill>
              <a:effectLst/>
              <a:uLnTx/>
              <a:uFillTx/>
              <a:latin typeface="メイリオ"/>
              <a:ea typeface="メイリオ"/>
              <a:cs typeface="+mn-cs"/>
            </a:endParaRPr>
          </a:p>
          <a:p>
            <a:pPr marL="343771" marR="0" lvl="0" indent="-167282" algn="l" defTabSz="441992" rtl="0" eaLnBrk="1" fontAlgn="auto" latinLnBrk="0" hangingPunct="1">
              <a:lnSpc>
                <a:spcPts val="1547"/>
              </a:lnSpc>
              <a:spcBef>
                <a:spcPts val="580"/>
              </a:spcBef>
              <a:spcAft>
                <a:spcPts val="0"/>
              </a:spcAft>
              <a:buClrTx/>
              <a:buSzTx/>
              <a:buFontTx/>
              <a:buNone/>
              <a:tabLst>
                <a:tab pos="176490" algn="l"/>
              </a:tabLst>
              <a:defRPr/>
            </a:pP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①　長期収載品の薬価ルールにおいては後発品上市後５年から段階的に薬価を引き下げることとしている。この点を参考に、</a:t>
            </a:r>
            <a:r>
              <a:rPr kumimoji="0" lang="ja-JP" altLang="en-US" sz="1353" b="1" i="0" u="none" strike="noStrike" kern="0" cap="none" spc="0" normalizeH="0" baseline="0" noProof="0">
                <a:ln>
                  <a:noFill/>
                </a:ln>
                <a:solidFill>
                  <a:srgbClr val="0070C0"/>
                </a:solidFill>
                <a:effectLst/>
                <a:uLnTx/>
                <a:uFillTx/>
                <a:latin typeface="メイリオ"/>
                <a:ea typeface="メイリオ"/>
                <a:cs typeface="+mn-cs"/>
              </a:rPr>
              <a:t>後発品上市後５年を経過した長期収載品</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については</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選定療養の対象（</a:t>
            </a:r>
            <a:r>
              <a:rPr kumimoji="0" lang="en-US" altLang="ja-JP" sz="1353" b="1" i="0" u="sng" strike="noStrike" kern="0" cap="none" spc="0" normalizeH="0" baseline="0" noProof="0">
                <a:ln>
                  <a:noFill/>
                </a:ln>
                <a:solidFill>
                  <a:prstClr val="black"/>
                </a:solidFill>
                <a:effectLst/>
                <a:uLnTx/>
                <a:uFillTx/>
                <a:latin typeface="メイリオ"/>
                <a:ea typeface="メイリオ"/>
                <a:cs typeface="+mn-cs"/>
              </a:rPr>
              <a:t>※</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）とする</a:t>
            </a: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a:t>
            </a: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343771" marR="0" lvl="0" indent="-167282" algn="l" defTabSz="441992" rtl="0" eaLnBrk="1" fontAlgn="auto" latinLnBrk="0" hangingPunct="1">
              <a:lnSpc>
                <a:spcPts val="1547"/>
              </a:lnSpc>
              <a:spcBef>
                <a:spcPts val="0"/>
              </a:spcBef>
              <a:spcAft>
                <a:spcPts val="0"/>
              </a:spcAft>
              <a:buClrTx/>
              <a:buSzTx/>
              <a:buFontTx/>
              <a:buNone/>
              <a:tabLst>
                <a:tab pos="176490" algn="l"/>
              </a:tabLst>
              <a:defRPr/>
            </a:pPr>
            <a:r>
              <a:rPr kumimoji="0" lang="ja-JP" altLang="en-US" sz="1353" b="0" i="0" u="none" strike="noStrike" kern="0" cap="none" spc="0" normalizeH="0" baseline="0" noProof="0">
                <a:ln>
                  <a:noFill/>
                </a:ln>
                <a:solidFill>
                  <a:srgbClr val="FF0000"/>
                </a:solidFill>
                <a:effectLst/>
                <a:uLnTx/>
                <a:uFillTx/>
                <a:latin typeface="メイリオ"/>
                <a:ea typeface="メイリオ"/>
                <a:cs typeface="+mn-cs"/>
              </a:rPr>
              <a:t>　</a:t>
            </a:r>
            <a:r>
              <a:rPr kumimoji="0" lang="en-US" altLang="ja-JP" sz="1160" b="0" i="0" u="none" strike="noStrike" kern="0" cap="none" spc="0" normalizeH="0" baseline="0" noProof="0">
                <a:ln>
                  <a:noFill/>
                </a:ln>
                <a:solidFill>
                  <a:srgbClr val="000000"/>
                </a:solidFill>
                <a:effectLst/>
                <a:uLnTx/>
                <a:uFillTx/>
                <a:latin typeface="メイリオ"/>
                <a:ea typeface="メイリオ"/>
                <a:cs typeface="+mn-cs"/>
              </a:rPr>
              <a:t>※</a:t>
            </a:r>
            <a:r>
              <a:rPr kumimoji="0" lang="ja-JP" altLang="en-US" sz="1160" b="0" i="0" u="none" strike="noStrike" kern="0" cap="none" spc="0" normalizeH="0" baseline="0" noProof="0">
                <a:ln>
                  <a:noFill/>
                </a:ln>
                <a:solidFill>
                  <a:srgbClr val="000000"/>
                </a:solidFill>
                <a:effectLst/>
                <a:uLnTx/>
                <a:uFillTx/>
                <a:latin typeface="メイリオ"/>
                <a:ea typeface="メイリオ"/>
                <a:cs typeface="+mn-cs"/>
              </a:rPr>
              <a:t>　ただし、置換率が極めて低い場合（市場に後発医薬品がほぼ存在しない場合）については、対象外とする。</a:t>
            </a: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343771" marR="0" lvl="0" indent="-167282" algn="l" defTabSz="441992" rtl="0" eaLnBrk="1" fontAlgn="auto" latinLnBrk="0" hangingPunct="1">
              <a:lnSpc>
                <a:spcPts val="1547"/>
              </a:lnSpc>
              <a:spcBef>
                <a:spcPts val="580"/>
              </a:spcBef>
              <a:spcAft>
                <a:spcPts val="0"/>
              </a:spcAft>
              <a:buClrTx/>
              <a:buSzTx/>
              <a:buFontTx/>
              <a:buNone/>
              <a:tabLst>
                <a:tab pos="176490" algn="l"/>
              </a:tabLst>
              <a:defRPr/>
            </a:pPr>
            <a:r>
              <a:rPr kumimoji="0" lang="ja-JP" altLang="en-US" sz="1353" b="0" i="0" u="none" strike="noStrike" kern="0" cap="none" spc="0" normalizeH="0" baseline="0" noProof="0">
                <a:ln>
                  <a:noFill/>
                </a:ln>
                <a:solidFill>
                  <a:prstClr val="black"/>
                </a:solidFill>
                <a:effectLst/>
                <a:uLnTx/>
                <a:uFillTx/>
                <a:latin typeface="メイリオ"/>
                <a:ea typeface="メイリオ"/>
                <a:cs typeface="+mn-cs"/>
              </a:rPr>
              <a:t>②　また</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後発品上市後５年を経過していなくても、</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置換率が</a:t>
            </a:r>
            <a:r>
              <a:rPr kumimoji="0" lang="en-US" altLang="ja-JP" sz="1353" b="1" i="0" u="sng" strike="noStrike" kern="0" cap="none" spc="0" normalizeH="0" baseline="0" noProof="0">
                <a:ln>
                  <a:noFill/>
                </a:ln>
                <a:solidFill>
                  <a:srgbClr val="0070C0"/>
                </a:solidFill>
                <a:effectLst/>
                <a:uLnTx/>
                <a:uFillTx/>
                <a:latin typeface="メイリオ"/>
                <a:ea typeface="メイリオ"/>
                <a:cs typeface="+mn-cs"/>
              </a:rPr>
              <a:t>50%</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に達している場合</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には、後発品の選択が一般的に可能な状態となっていると考えられ、</a:t>
            </a:r>
            <a:r>
              <a:rPr kumimoji="0" lang="ja-JP" altLang="en-US" sz="1353" b="1" i="0" u="sng" strike="noStrike" kern="0" cap="none" spc="0" normalizeH="0" baseline="0" noProof="0">
                <a:ln>
                  <a:noFill/>
                </a:ln>
                <a:solidFill>
                  <a:srgbClr val="000000"/>
                </a:solidFill>
                <a:effectLst/>
                <a:uLnTx/>
                <a:uFillTx/>
                <a:latin typeface="メイリオ"/>
                <a:ea typeface="メイリオ"/>
                <a:cs typeface="+mn-cs"/>
              </a:rPr>
              <a:t>選定療養の対象とする</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a:t>
            </a:r>
            <a:endParaRPr kumimoji="0" lang="ja-JP" altLang="en-US"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0" marR="0" lvl="0" indent="0" algn="l" defTabSz="883985" rtl="0" eaLnBrk="1" fontAlgn="auto" latinLnBrk="0" hangingPunct="1">
              <a:lnSpc>
                <a:spcPts val="1547"/>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p:txBody>
      </p:sp>
      <p:sp>
        <p:nvSpPr>
          <p:cNvPr id="19" name="正方形/長方形 18">
            <a:extLst>
              <a:ext uri="{FF2B5EF4-FFF2-40B4-BE49-F238E27FC236}">
                <a16:creationId xmlns:a16="http://schemas.microsoft.com/office/drawing/2014/main" id="{EEEFD1F9-3564-81E2-B198-A47E7522DDD4}"/>
              </a:ext>
            </a:extLst>
          </p:cNvPr>
          <p:cNvSpPr/>
          <p:nvPr/>
        </p:nvSpPr>
        <p:spPr>
          <a:xfrm>
            <a:off x="466363" y="3145411"/>
            <a:ext cx="3563498" cy="372926"/>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marL="0" marR="0" lvl="0" indent="0" algn="l" defTabSz="883985" rtl="0" eaLnBrk="1" fontAlgn="auto" latinLnBrk="0" hangingPunct="1">
              <a:lnSpc>
                <a:spcPct val="100000"/>
              </a:lnSpc>
              <a:spcBef>
                <a:spcPts val="0"/>
              </a:spcBef>
              <a:spcAft>
                <a:spcPts val="0"/>
              </a:spcAft>
              <a:buClrTx/>
              <a:buSzTx/>
              <a:buFontTx/>
              <a:buNone/>
              <a:tabLst/>
              <a:defRPr/>
            </a:pPr>
            <a:r>
              <a:rPr kumimoji="0" lang="ja-JP" altLang="en-US" sz="1547" b="1" i="0" u="none" strike="noStrike" kern="0" cap="none" spc="0" normalizeH="0" baseline="0" noProof="0">
                <a:ln>
                  <a:noFill/>
                </a:ln>
                <a:solidFill>
                  <a:prstClr val="black"/>
                </a:solidFill>
                <a:effectLst/>
                <a:uLnTx/>
                <a:uFillTx/>
                <a:latin typeface="メイリオ"/>
                <a:ea typeface="メイリオ"/>
                <a:cs typeface="+mn-cs"/>
              </a:rPr>
              <a:t>選定療養の対象品目の範囲</a:t>
            </a:r>
          </a:p>
        </p:txBody>
      </p:sp>
      <p:sp>
        <p:nvSpPr>
          <p:cNvPr id="20" name="正方形/長方形 19">
            <a:extLst>
              <a:ext uri="{FF2B5EF4-FFF2-40B4-BE49-F238E27FC236}">
                <a16:creationId xmlns:a16="http://schemas.microsoft.com/office/drawing/2014/main" id="{D946A277-3F20-0134-28F1-B90D1EE5F664}"/>
              </a:ext>
            </a:extLst>
          </p:cNvPr>
          <p:cNvSpPr/>
          <p:nvPr/>
        </p:nvSpPr>
        <p:spPr>
          <a:xfrm>
            <a:off x="346674" y="5186157"/>
            <a:ext cx="9212655" cy="1334032"/>
          </a:xfrm>
          <a:prstGeom prst="rect">
            <a:avLst/>
          </a:prstGeom>
          <a:noFill/>
          <a:ln w="19050" cap="flat" cmpd="sng" algn="ctr">
            <a:solidFill>
              <a:sysClr val="windowText" lastClr="000000"/>
            </a:solidFill>
            <a:prstDash val="solid"/>
          </a:ln>
          <a:effectLst/>
        </p:spPr>
        <p:txBody>
          <a:bodyPr rtlCol="0" anchor="t"/>
          <a:lstStyle/>
          <a:p>
            <a:pPr marL="0" marR="0" lvl="0" indent="0" algn="l" defTabSz="883985" rtl="0" eaLnBrk="1" fontAlgn="auto" latinLnBrk="0" hangingPunct="1">
              <a:lnSpc>
                <a:spcPts val="1547"/>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441992" rtl="0" eaLnBrk="1" fontAlgn="auto" latinLnBrk="0" hangingPunct="1">
              <a:lnSpc>
                <a:spcPts val="1547"/>
              </a:lnSpc>
              <a:spcBef>
                <a:spcPts val="580"/>
              </a:spcBef>
              <a:spcAft>
                <a:spcPts val="0"/>
              </a:spcAft>
              <a:buClrTx/>
              <a:buSzTx/>
              <a:buFont typeface="Wingdings" panose="05000000000000000000" pitchFamily="2" charset="2"/>
              <a:buChar char="Ø"/>
              <a:tabLst/>
              <a:defRPr/>
            </a:pP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選定療養の場合には、長期収載品と後発品の価格差を踏まえ、</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後発医薬品の最高価格帯との価格差の４分の３まで</a:t>
            </a:r>
            <a:r>
              <a:rPr kumimoji="0" lang="ja-JP" altLang="en-US" sz="1353" b="1" i="0" u="sng" strike="noStrike" kern="0" cap="none" spc="0" normalizeH="0" baseline="0" noProof="0">
                <a:ln>
                  <a:noFill/>
                </a:ln>
                <a:solidFill>
                  <a:prstClr val="black"/>
                </a:solidFill>
                <a:effectLst/>
                <a:uLnTx/>
                <a:uFillTx/>
                <a:latin typeface="メイリオ"/>
                <a:ea typeface="メイリオ"/>
                <a:cs typeface="+mn-cs"/>
              </a:rPr>
              <a:t>を保険給付の対象とする</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a:t>
            </a:r>
          </a:p>
          <a:p>
            <a:pPr marL="276245" marR="0" lvl="0" indent="-276245" algn="l" defTabSz="441992" rtl="0" eaLnBrk="1" fontAlgn="auto" latinLnBrk="0" hangingPunct="1">
              <a:lnSpc>
                <a:spcPts val="1547"/>
              </a:lnSpc>
              <a:spcBef>
                <a:spcPts val="0"/>
              </a:spcBef>
              <a:spcAft>
                <a:spcPts val="0"/>
              </a:spcAft>
              <a:buClrTx/>
              <a:buSzTx/>
              <a:buFont typeface="Wingdings" panose="05000000000000000000" pitchFamily="2" charset="2"/>
              <a:buChar char="Ø"/>
              <a:tabLst/>
              <a:defRPr/>
            </a:pPr>
            <a:endParaRPr kumimoji="0" lang="ja-JP" altLang="en-US" sz="1353" b="0" i="0" u="none" strike="noStrike" kern="0" cap="none" spc="0" normalizeH="0" baseline="0" noProof="0">
              <a:ln>
                <a:noFill/>
              </a:ln>
              <a:solidFill>
                <a:srgbClr val="000000"/>
              </a:solidFill>
              <a:effectLst/>
              <a:uLnTx/>
              <a:uFillTx/>
              <a:latin typeface="メイリオ"/>
              <a:ea typeface="メイリオ"/>
              <a:cs typeface="+mn-cs"/>
            </a:endParaRPr>
          </a:p>
          <a:p>
            <a:pPr marL="276245" marR="0" lvl="0" indent="-276245" algn="l" defTabSz="441992" rtl="0" eaLnBrk="1" fontAlgn="auto" latinLnBrk="0" hangingPunct="1">
              <a:lnSpc>
                <a:spcPts val="1547"/>
              </a:lnSpc>
              <a:spcBef>
                <a:spcPts val="0"/>
              </a:spcBef>
              <a:spcAft>
                <a:spcPts val="0"/>
              </a:spcAft>
              <a:buClrTx/>
              <a:buSzTx/>
              <a:buFont typeface="Wingdings" panose="05000000000000000000" pitchFamily="2" charset="2"/>
              <a:buChar char="Ø"/>
              <a:tabLst/>
              <a:defRPr/>
            </a:pPr>
            <a:r>
              <a:rPr kumimoji="0" lang="ja-JP" altLang="en-US" sz="1353" b="1" i="0" u="sng" strike="noStrike" kern="0" cap="none" spc="0" normalizeH="0" baseline="0" noProof="0">
                <a:ln>
                  <a:noFill/>
                </a:ln>
                <a:solidFill>
                  <a:srgbClr val="000000"/>
                </a:solidFill>
                <a:effectLst/>
                <a:uLnTx/>
                <a:uFillTx/>
                <a:latin typeface="メイリオ"/>
                <a:ea typeface="メイリオ"/>
                <a:cs typeface="+mn-cs"/>
              </a:rPr>
              <a:t>選定療養に係る負担は</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、医療上の必要性等の場合は長期収載品の薬価で保険給付されることや、市場実勢価格等を踏まえて長期収載品の薬価が定められていることを踏まえ、</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上記価格差の</a:t>
            </a:r>
            <a:r>
              <a:rPr kumimoji="0" lang="en-US" altLang="ja-JP" sz="1353" b="1" i="0" u="sng" strike="noStrike" kern="0" cap="none" spc="0" normalizeH="0" baseline="0" noProof="0">
                <a:ln>
                  <a:noFill/>
                </a:ln>
                <a:solidFill>
                  <a:srgbClr val="0070C0"/>
                </a:solidFill>
                <a:effectLst/>
                <a:uLnTx/>
                <a:uFillTx/>
                <a:latin typeface="メイリオ"/>
                <a:ea typeface="メイリオ"/>
                <a:cs typeface="+mn-cs"/>
              </a:rPr>
              <a:t>4</a:t>
            </a:r>
            <a:r>
              <a:rPr kumimoji="0" lang="ja-JP" altLang="en-US" sz="1353" b="1" i="0" u="sng" strike="noStrike" kern="0" cap="none" spc="0" normalizeH="0" baseline="0" noProof="0">
                <a:ln>
                  <a:noFill/>
                </a:ln>
                <a:solidFill>
                  <a:srgbClr val="0070C0"/>
                </a:solidFill>
                <a:effectLst/>
                <a:uLnTx/>
                <a:uFillTx/>
                <a:latin typeface="メイリオ"/>
                <a:ea typeface="メイリオ"/>
                <a:cs typeface="+mn-cs"/>
              </a:rPr>
              <a:t>分の１相当分</a:t>
            </a:r>
            <a:r>
              <a:rPr kumimoji="0" lang="ja-JP" altLang="en-US" sz="1353" b="0" i="0" u="none" strike="noStrike" kern="0" cap="none" spc="0" normalizeH="0" baseline="0" noProof="0">
                <a:ln>
                  <a:noFill/>
                </a:ln>
                <a:solidFill>
                  <a:srgbClr val="000000"/>
                </a:solidFill>
                <a:effectLst/>
                <a:uLnTx/>
                <a:uFillTx/>
                <a:latin typeface="メイリオ"/>
                <a:ea typeface="メイリオ"/>
                <a:cs typeface="+mn-cs"/>
              </a:rPr>
              <a:t>とする。</a:t>
            </a: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0" marR="0" lvl="0" indent="0" algn="l" defTabSz="883985" rtl="0" eaLnBrk="1" fontAlgn="auto" latinLnBrk="0" hangingPunct="1">
              <a:lnSpc>
                <a:spcPts val="1547"/>
              </a:lnSpc>
              <a:spcBef>
                <a:spcPts val="0"/>
              </a:spcBef>
              <a:spcAft>
                <a:spcPts val="0"/>
              </a:spcAft>
              <a:buClrTx/>
              <a:buSzTx/>
              <a:buFontTx/>
              <a:buNone/>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a:p>
            <a:pPr marL="276245" marR="0" lvl="0" indent="-276245" algn="l" defTabSz="883985" rtl="0" eaLnBrk="1" fontAlgn="auto" latinLnBrk="0" hangingPunct="1">
              <a:lnSpc>
                <a:spcPts val="1547"/>
              </a:lnSpc>
              <a:spcBef>
                <a:spcPts val="0"/>
              </a:spcBef>
              <a:spcAft>
                <a:spcPts val="0"/>
              </a:spcAft>
              <a:buClrTx/>
              <a:buSzTx/>
              <a:buFont typeface="Wingdings" panose="05000000000000000000" pitchFamily="2" charset="2"/>
              <a:buChar char="Ø"/>
              <a:tabLst/>
              <a:defRPr/>
            </a:pPr>
            <a:endParaRPr kumimoji="0" lang="en-US" altLang="ja-JP" sz="1353" b="0" i="0" u="none" strike="noStrike" kern="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830190B2-AB56-5BD6-230D-5F2A28776AEE}"/>
              </a:ext>
            </a:extLst>
          </p:cNvPr>
          <p:cNvSpPr/>
          <p:nvPr/>
        </p:nvSpPr>
        <p:spPr>
          <a:xfrm>
            <a:off x="466363" y="4999694"/>
            <a:ext cx="3563498" cy="394810"/>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marL="0" marR="0" lvl="0" indent="0" algn="l" defTabSz="883985" rtl="0" eaLnBrk="1" fontAlgn="auto" latinLnBrk="0" hangingPunct="1">
              <a:lnSpc>
                <a:spcPct val="100000"/>
              </a:lnSpc>
              <a:spcBef>
                <a:spcPts val="0"/>
              </a:spcBef>
              <a:spcAft>
                <a:spcPts val="0"/>
              </a:spcAft>
              <a:buClrTx/>
              <a:buSzTx/>
              <a:buFontTx/>
              <a:buNone/>
              <a:tabLst/>
              <a:defRPr/>
            </a:pPr>
            <a:r>
              <a:rPr kumimoji="0" lang="ja-JP" altLang="en-US" sz="1547" b="1" i="0" u="none" strike="noStrike" kern="0" cap="none" spc="0" normalizeH="0" baseline="0" noProof="0">
                <a:ln>
                  <a:noFill/>
                </a:ln>
                <a:solidFill>
                  <a:prstClr val="black"/>
                </a:solidFill>
                <a:effectLst/>
                <a:uLnTx/>
                <a:uFillTx/>
                <a:latin typeface="メイリオ"/>
                <a:ea typeface="メイリオ"/>
                <a:cs typeface="+mn-cs"/>
              </a:rPr>
              <a:t>保険給付と選定療養の負担に係る範囲</a:t>
            </a:r>
          </a:p>
        </p:txBody>
      </p:sp>
      <p:sp>
        <p:nvSpPr>
          <p:cNvPr id="22" name="テキスト ボックス 21">
            <a:extLst>
              <a:ext uri="{FF2B5EF4-FFF2-40B4-BE49-F238E27FC236}">
                <a16:creationId xmlns:a16="http://schemas.microsoft.com/office/drawing/2014/main" id="{E89A98B3-E9A1-D8DC-B431-13810621F9ED}"/>
              </a:ext>
            </a:extLst>
          </p:cNvPr>
          <p:cNvSpPr txBox="1"/>
          <p:nvPr/>
        </p:nvSpPr>
        <p:spPr>
          <a:xfrm>
            <a:off x="346674" y="802727"/>
            <a:ext cx="9212655" cy="581582"/>
          </a:xfrm>
          <a:prstGeom prst="rect">
            <a:avLst/>
          </a:prstGeom>
          <a:noFill/>
          <a:ln>
            <a:solidFill>
              <a:sysClr val="windowText" lastClr="000000"/>
            </a:solidFill>
          </a:ln>
        </p:spPr>
        <p:txBody>
          <a:bodyPr wrap="square" tIns="69604" bIns="34802" anchor="ctr" anchorCtr="0">
            <a:spAutoFit/>
          </a:bodyPr>
          <a:lstStyle/>
          <a:p>
            <a:pPr marL="0" marR="0" lvl="0" indent="0" algn="l" defTabSz="441992" rtl="0" eaLnBrk="1" fontAlgn="auto" latinLnBrk="0" hangingPunct="1">
              <a:lnSpc>
                <a:spcPct val="100000"/>
              </a:lnSpc>
              <a:spcBef>
                <a:spcPts val="0"/>
              </a:spcBef>
              <a:spcAft>
                <a:spcPts val="0"/>
              </a:spcAft>
              <a:buClrTx/>
              <a:buSzTx/>
              <a:buFontTx/>
              <a:buNone/>
              <a:tabLst/>
              <a:defRPr/>
            </a:pPr>
            <a:r>
              <a:rPr kumimoji="0" lang="ja-JP" altLang="en-US" sz="1547" b="0" i="0" u="none" strike="noStrike" kern="0" cap="none" spc="0" normalizeH="0" baseline="0" noProof="0">
                <a:ln>
                  <a:noFill/>
                </a:ln>
                <a:solidFill>
                  <a:prstClr val="black"/>
                </a:solidFill>
                <a:effectLst/>
                <a:uLnTx/>
                <a:uFillTx/>
                <a:latin typeface="メイリオ" panose="020B0604030504040204" pitchFamily="50" charset="-128"/>
                <a:ea typeface="メイリオ"/>
                <a:cs typeface="+mn-cs"/>
              </a:rPr>
              <a:t>医療保険財政の中で、イノベーションを推進する観点から、長期収載品について、保険給付の在り方の見直しを行うこととし、選定療養の仕組みを導入する。</a:t>
            </a:r>
            <a:r>
              <a:rPr kumimoji="0" lang="en-US" altLang="ja-JP" sz="1160" b="0" i="0" u="none" strike="noStrike" kern="0" cap="none" spc="0" normalizeH="0" baseline="0" noProof="0">
                <a:ln>
                  <a:noFill/>
                </a:ln>
                <a:solidFill>
                  <a:prstClr val="black"/>
                </a:solidFill>
                <a:effectLst/>
                <a:uLnTx/>
                <a:uFillTx/>
                <a:latin typeface="メイリオ" panose="020B0604030504040204" pitchFamily="50" charset="-128"/>
                <a:ea typeface="メイリオ"/>
                <a:cs typeface="+mn-cs"/>
              </a:rPr>
              <a:t>※</a:t>
            </a:r>
            <a:r>
              <a:rPr kumimoji="0" lang="ja-JP" altLang="en-US" sz="1160" b="0" i="0" u="none" strike="noStrike" kern="0" cap="none" spc="0" normalizeH="0" baseline="0" noProof="0">
                <a:ln>
                  <a:noFill/>
                </a:ln>
                <a:solidFill>
                  <a:prstClr val="black"/>
                </a:solidFill>
                <a:effectLst/>
                <a:uLnTx/>
                <a:uFillTx/>
                <a:latin typeface="メイリオ" panose="020B0604030504040204" pitchFamily="50" charset="-128"/>
                <a:ea typeface="メイリオ"/>
                <a:cs typeface="+mn-cs"/>
              </a:rPr>
              <a:t>準先発品を含む。</a:t>
            </a:r>
          </a:p>
        </p:txBody>
      </p:sp>
      <p:sp>
        <p:nvSpPr>
          <p:cNvPr id="5" name="テキスト ボックス 4">
            <a:extLst>
              <a:ext uri="{FF2B5EF4-FFF2-40B4-BE49-F238E27FC236}">
                <a16:creationId xmlns:a16="http://schemas.microsoft.com/office/drawing/2014/main" id="{A0167B17-617C-BA7E-CC9D-842BC07A463C}"/>
              </a:ext>
            </a:extLst>
          </p:cNvPr>
          <p:cNvSpPr txBox="1"/>
          <p:nvPr/>
        </p:nvSpPr>
        <p:spPr>
          <a:xfrm>
            <a:off x="170654" y="114102"/>
            <a:ext cx="9576373" cy="270843"/>
          </a:xfrm>
          <a:prstGeom prst="rect">
            <a:avLst/>
          </a:prstGeom>
          <a:noFill/>
        </p:spPr>
        <p:txBody>
          <a:bodyPr wrap="square" rtlCol="0">
            <a:spAutoFit/>
          </a:bodyPr>
          <a:lstStyle/>
          <a:p>
            <a:pPr marL="0" marR="0" lvl="0" indent="0" algn="l" defTabSz="883985" rtl="0" eaLnBrk="1" fontAlgn="auto" latinLnBrk="0" hangingPunct="1">
              <a:lnSpc>
                <a:spcPct val="100000"/>
              </a:lnSpc>
              <a:spcBef>
                <a:spcPts val="0"/>
              </a:spcBef>
              <a:spcAft>
                <a:spcPts val="0"/>
              </a:spcAft>
              <a:buClrTx/>
              <a:buSzTx/>
              <a:buFontTx/>
              <a:buNone/>
              <a:tabLst/>
              <a:defRPr/>
            </a:pPr>
            <a:r>
              <a:rPr kumimoji="1" lang="ja-JP" altLang="en-US" sz="116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令和６年度診療報酬改定　</a:t>
            </a:r>
            <a:r>
              <a:rPr kumimoji="1" lang="en-US" altLang="ja-JP" sz="116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1" lang="ja-JP" altLang="en-US" sz="116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－３　</a:t>
            </a:r>
            <a:r>
              <a:rPr kumimoji="0" lang="ja-JP" altLang="en-US" sz="1160" b="0" i="0" u="none" strike="noStrike" kern="1200" cap="none" spc="0" normalizeH="0" baseline="0" noProof="0">
                <a:ln>
                  <a:noFill/>
                </a:ln>
                <a:solidFill>
                  <a:srgbClr val="000000"/>
                </a:solidFill>
                <a:effectLst/>
                <a:uLnTx/>
                <a:uFillTx/>
                <a:latin typeface="Segoe UI"/>
                <a:ea typeface="メイリオ"/>
                <a:cs typeface="+mn-cs"/>
              </a:rPr>
              <a:t>医薬品産業構造の転換も見据えたイノベーションの適切な評価や医薬品の安定供給の確保等－①</a:t>
            </a:r>
            <a:endParaRPr kumimoji="1" lang="en-US" altLang="ja-JP" sz="116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045270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65000" y="1152955"/>
            <a:ext cx="9576000" cy="499518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80000" tIns="72000" rIns="180000" bIns="36000" rtlCol="0" anchor="t"/>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服薬指導を行う際に、特に患者に対して重点的に丁寧な説明が必要となる場合における評価の新設</a:t>
            </a:r>
            <a:endParaRPr kumimoji="1"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2913"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①特に安全性に関する情報活用が必要となる、医薬品リスク管理計画に基づく説明資料を活用する場合及び緊急安全性情報等の医薬品の安全性に関する情報を提供する場合</a:t>
            </a:r>
            <a:endParaRPr kumimoji="1"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442913"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②長期収載品の保険給付の在り方の見直しとして導入された選定療養の対象となる品目が処方された患者に対する制度の説明が必要な場合等</a:t>
            </a:r>
            <a:endParaRPr kumimoji="1" lang="en-US" altLang="ja-JP"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1" lang="ja-JP" altLang="en-US"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（新）特定薬剤管理指導加算３</a:t>
            </a:r>
            <a:r>
              <a:rPr kumimoji="1" lang="ja-JP" altLang="en-US" sz="1400" b="1"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５点</a:t>
            </a:r>
            <a:endParaRPr kumimoji="1" lang="en-US" altLang="ja-JP"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15963" marR="0" lvl="0" indent="-715963" algn="just"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r>
              <a:rPr kumimoji="1" lang="ja-JP" altLang="en-US"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イ　特に安全性に関する説明が必要な場合として当該医薬品の医薬品リスク管理計画に基づき製造販売業者が作成した当該医薬品に係る安全管理等に関する資料を当該患者に対して最初に用いた場合</a:t>
            </a:r>
            <a:r>
              <a:rPr kumimoji="1" lang="ja-JP" altLang="en-US" sz="1400" b="1" i="0" u="none"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　　　　　　　　　　　　　　　　　　　　　　　　　　　　　　</a:t>
            </a:r>
            <a:endParaRPr kumimoji="1" lang="ja-JP" altLang="en-US"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endParaRPr>
          </a:p>
          <a:p>
            <a:pPr marL="715963"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ロ　調剤前に医薬品の選択に係る情報が特に必要な患者に説明及び指導を行った場合</a:t>
            </a: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 name="タイトル 1">
            <a:extLst>
              <a:ext uri="{FF2B5EF4-FFF2-40B4-BE49-F238E27FC236}">
                <a16:creationId xmlns:a16="http://schemas.microsoft.com/office/drawing/2014/main" id="{996822EA-075F-4207-3C22-232521D87326}"/>
              </a:ext>
            </a:extLst>
          </p:cNvPr>
          <p:cNvSpPr>
            <a:spLocks noGrp="1"/>
          </p:cNvSpPr>
          <p:nvPr>
            <p:ph type="title"/>
          </p:nvPr>
        </p:nvSpPr>
        <p:spPr>
          <a:xfrm>
            <a:off x="-13509" y="446792"/>
            <a:ext cx="9906000" cy="458482"/>
          </a:xfrm>
          <a:solidFill>
            <a:srgbClr val="E1EDFF"/>
          </a:solidFill>
        </p:spPr>
        <p:txBody>
          <a:bodyPr>
            <a:noAutofit/>
          </a:bodyPr>
          <a:lstStyle/>
          <a:p>
            <a:r>
              <a:rPr kumimoji="1" lang="ja-JP" altLang="en-US" b="1">
                <a:latin typeface="メイリオ" panose="020B0604030504040204" pitchFamily="50" charset="-128"/>
                <a:ea typeface="メイリオ" panose="020B0604030504040204" pitchFamily="50" charset="-128"/>
              </a:rPr>
              <a:t>（参考）重点的に丁寧な説明が必要となる場合の評価</a:t>
            </a:r>
          </a:p>
        </p:txBody>
      </p:sp>
      <p:sp>
        <p:nvSpPr>
          <p:cNvPr id="3" name="テキスト ボックス 2">
            <a:extLst>
              <a:ext uri="{FF2B5EF4-FFF2-40B4-BE49-F238E27FC236}">
                <a16:creationId xmlns:a16="http://schemas.microsoft.com/office/drawing/2014/main" id="{AF87089D-1EC6-99A3-9CFD-C9B1EE67A9F0}"/>
              </a:ext>
            </a:extLst>
          </p:cNvPr>
          <p:cNvSpPr txBox="1"/>
          <p:nvPr/>
        </p:nvSpPr>
        <p:spPr>
          <a:xfrm>
            <a:off x="345880" y="3429000"/>
            <a:ext cx="9187222" cy="246221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［主な算定要件］</a:t>
            </a: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１</a:t>
            </a: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100" b="0" i="0" u="none" strike="noStrike" kern="1200" cap="none" spc="0" normalizeH="0" baseline="0" noProof="0">
                <a:ln>
                  <a:noFill/>
                </a:ln>
                <a:solidFill>
                  <a:srgbClr val="000000"/>
                </a:solidFill>
                <a:effectLst/>
                <a:uLnTx/>
                <a:uFillTx/>
                <a:latin typeface="メイリオ"/>
                <a:ea typeface="メイリオ"/>
                <a:cs typeface="+mn-cs"/>
              </a:rPr>
              <a:t>服薬管理指導料を算定するに当たって行った薬剤の管理及び指導等に加えて、処方された医薬品について、保険薬剤師が患者に重点的な服薬指導が必要と認め、必要な説明及び指導を行ったときに患者１人につき当該医薬品に関して最初に処方された１回に限り算定する。</a:t>
            </a:r>
            <a:endParaRPr kumimoji="1" lang="en-US" altLang="ja-JP" sz="1100" b="0" i="0" u="none" strike="noStrike" kern="1200" cap="none" spc="0" normalizeH="0" baseline="0" noProof="0">
              <a:ln>
                <a:noFill/>
              </a:ln>
              <a:solidFill>
                <a:srgbClr val="000000"/>
              </a:solidFill>
              <a:effectLst/>
              <a:uLnTx/>
              <a:uFillTx/>
              <a:latin typeface="メイリオ"/>
              <a:ea typeface="メイリオ"/>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２</a:t>
            </a: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100" b="0" i="0" u="none" strike="noStrike" kern="1200" cap="none" spc="0" normalizeH="0" baseline="0" noProof="0">
                <a:ln>
                  <a:noFill/>
                </a:ln>
                <a:solidFill>
                  <a:srgbClr val="000000"/>
                </a:solidFill>
                <a:effectLst/>
                <a:uLnTx/>
                <a:uFillTx/>
                <a:latin typeface="メイリオ"/>
                <a:ea typeface="メイリオ"/>
                <a:cs typeface="+mn-cs"/>
              </a:rPr>
              <a:t>「イ」については、以下の場合をいう。</a:t>
            </a:r>
          </a:p>
          <a:p>
            <a:pPr marL="358775" marR="0" lvl="0" indent="-95250" algn="l" defTabSz="914400" rtl="0" eaLnBrk="1" fontAlgn="base"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rgbClr val="000000"/>
                </a:solidFill>
                <a:effectLst/>
                <a:uLnTx/>
                <a:uFillTx/>
                <a:latin typeface="メイリオ"/>
                <a:ea typeface="メイリオ"/>
                <a:cs typeface="+mn-cs"/>
              </a:rPr>
              <a:t>・ＲＭＰの策定が義務づけられている医薬品について、当該医薬品を新たに処方された場合に限り患者又はその家族等に対し、ＲＭＰに基づきＲＭＰに係る情報提供資材を活用し、副作用、併用禁忌等の当該医薬品の特性を踏まえ、適正使用や安全性等に関して十分な指導を行った場合</a:t>
            </a:r>
            <a:endParaRPr kumimoji="1" lang="en-US" altLang="ja-JP" sz="1100" b="0" i="0" u="none" strike="noStrike" kern="1200" cap="none" spc="0" normalizeH="0" baseline="0" noProof="0">
              <a:ln>
                <a:noFill/>
              </a:ln>
              <a:solidFill>
                <a:srgbClr val="000000"/>
              </a:solidFill>
              <a:effectLst/>
              <a:uLnTx/>
              <a:uFillTx/>
              <a:latin typeface="メイリオ"/>
              <a:ea typeface="メイリオ"/>
              <a:cs typeface="+mn-cs"/>
            </a:endParaRPr>
          </a:p>
          <a:p>
            <a:pPr marL="358775" marR="0" lvl="0" indent="-95250" algn="l" defTabSz="914400" rtl="0" eaLnBrk="1" fontAlgn="base"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rgbClr val="000000"/>
                </a:solidFill>
                <a:effectLst/>
                <a:uLnTx/>
                <a:uFillTx/>
                <a:latin typeface="メイリオ"/>
                <a:ea typeface="メイリオ"/>
                <a:cs typeface="+mn-cs"/>
              </a:rPr>
              <a:t>・処方された薬剤について緊急安全性情報、安全性速報が新たに発出された場合に、安全性に係る情報について提供及び十分な指導を行った場合</a:t>
            </a:r>
            <a:endParaRPr kumimoji="1" lang="en-US" altLang="ja-JP" sz="1100" b="0" i="0" u="none" strike="noStrike" kern="1200" cap="none" spc="0" normalizeH="0" baseline="0" noProof="0">
              <a:ln>
                <a:noFill/>
              </a:ln>
              <a:solidFill>
                <a:srgbClr val="000000"/>
              </a:solidFill>
              <a:effectLst/>
              <a:uLnTx/>
              <a:uFillTx/>
              <a:latin typeface="メイリオ"/>
              <a:ea typeface="メイリオ"/>
              <a:cs typeface="+mn-cs"/>
            </a:endParaRPr>
          </a:p>
          <a:p>
            <a:pPr marL="263525" marR="0" lvl="0" indent="-263525" algn="l" defTabSz="914400" rtl="0" eaLnBrk="1" fontAlgn="base"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３</a:t>
            </a:r>
            <a:r>
              <a:rPr kumimoji="1" lang="en-US" altLang="ja-JP" sz="11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　「ロ」については、以下の場合をいう。</a:t>
            </a: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358775" marR="0" lvl="0" indent="-95250" algn="l" defTabSz="914400" rtl="0" eaLnBrk="1" fontAlgn="base"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・後発医薬品が存在する先発医薬品であって、一般名処方又は銘柄名処方された医薬品について、選定療養の対象となる先発医薬品を選択しようとする患者に対して説明を行った場合</a:t>
            </a: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358775" marR="0" lvl="0" indent="-95250" algn="l" defTabSz="914400" rtl="0" eaLnBrk="1" fontAlgn="base"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a:ea typeface="メイリオ"/>
                <a:cs typeface="+mn-cs"/>
              </a:rPr>
              <a:t>・医薬品の供給の状況が安定していないため、調剤時に前回調剤された銘柄の必要な数量が確保できず、前回調剤された銘柄から別の銘柄の医薬品に変更して調剤された薬剤の交付が必要となる患者に対して説明を行った場合</a:t>
            </a: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C600F019-93F3-05CF-49F7-BD5030E77B7D}"/>
              </a:ext>
            </a:extLst>
          </p:cNvPr>
          <p:cNvSpPr txBox="1"/>
          <p:nvPr/>
        </p:nvSpPr>
        <p:spPr>
          <a:xfrm>
            <a:off x="0" y="-2767"/>
            <a:ext cx="9906000" cy="461665"/>
          </a:xfrm>
          <a:prstGeom prst="rect">
            <a:avLst/>
          </a:prstGeom>
          <a:noFill/>
        </p:spPr>
        <p:txBody>
          <a:bodyPr wrap="square" rtlCol="0">
            <a:spAutoFit/>
          </a:bodyPr>
          <a:lstStyle/>
          <a:p>
            <a:pPr marL="2419350" marR="0" lvl="0" indent="-24193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令和６年度診療報酬改定　</a:t>
            </a:r>
            <a:r>
              <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Ⅲ</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－７　薬局の地域におけるかかりつけ機能に応じた適切な評価、薬局・薬剤師業務の対物中心から対人中心への転換の推進、病院薬剤師業務の評価－①</a:t>
            </a:r>
          </a:p>
        </p:txBody>
      </p:sp>
    </p:spTree>
    <p:extLst>
      <p:ext uri="{BB962C8B-B14F-4D97-AF65-F5344CB8AC3E}">
        <p14:creationId xmlns:p14="http://schemas.microsoft.com/office/powerpoint/2010/main" val="15221130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5393C54-9726-B058-5718-7DBD60301D9D}"/>
              </a:ext>
            </a:extLst>
          </p:cNvPr>
          <p:cNvSpPr>
            <a:spLocks noGrp="1"/>
          </p:cNvSpPr>
          <p:nvPr>
            <p:ph type="title"/>
          </p:nvPr>
        </p:nvSpPr>
        <p:spPr/>
        <p:txBody>
          <a:bodyPr/>
          <a:lstStyle/>
          <a:p>
            <a:r>
              <a:rPr lang="ja-JP" altLang="en-US" sz="2000">
                <a:effectLst/>
                <a:latin typeface="+mn-ea"/>
                <a:cs typeface="Times New Roman" panose="02020603050405020304" pitchFamily="18" charset="0"/>
              </a:rPr>
              <a:t>薬局における</a:t>
            </a:r>
            <a:r>
              <a:rPr lang="ja-JP" altLang="ja-JP" sz="2000">
                <a:effectLst/>
                <a:latin typeface="+mn-ea"/>
                <a:cs typeface="Times New Roman" panose="02020603050405020304" pitchFamily="18" charset="0"/>
              </a:rPr>
              <a:t>長期収載品の選定療養等</a:t>
            </a:r>
            <a:r>
              <a:rPr lang="ja-JP" altLang="en-US" sz="2000">
                <a:effectLst/>
                <a:latin typeface="+mn-ea"/>
                <a:cs typeface="Times New Roman" panose="02020603050405020304" pitchFamily="18" charset="0"/>
              </a:rPr>
              <a:t>の対応状況</a:t>
            </a:r>
            <a:endParaRPr kumimoji="1" lang="ja-JP" altLang="en-US">
              <a:latin typeface="+mn-ea"/>
            </a:endParaRPr>
          </a:p>
        </p:txBody>
      </p:sp>
      <p:sp>
        <p:nvSpPr>
          <p:cNvPr id="4" name="テキスト プレースホルダー 3">
            <a:extLst>
              <a:ext uri="{FF2B5EF4-FFF2-40B4-BE49-F238E27FC236}">
                <a16:creationId xmlns:a16="http://schemas.microsoft.com/office/drawing/2014/main" id="{CAE7496A-FC6D-52A8-C3E0-55255A13B0CE}"/>
              </a:ext>
            </a:extLst>
          </p:cNvPr>
          <p:cNvSpPr>
            <a:spLocks noGrp="1"/>
          </p:cNvSpPr>
          <p:nvPr>
            <p:ph type="body" sz="quarter" idx="13"/>
          </p:nvPr>
        </p:nvSpPr>
        <p:spPr>
          <a:xfrm>
            <a:off x="0" y="828000"/>
            <a:ext cx="9907200" cy="667273"/>
          </a:xfrm>
        </p:spPr>
        <p:txBody>
          <a:bodyPr/>
          <a:lstStyle/>
          <a:p>
            <a:r>
              <a:rPr kumimoji="1" lang="ja-JP" altLang="en-US"/>
              <a:t>　</a:t>
            </a:r>
          </a:p>
        </p:txBody>
      </p:sp>
      <p:sp>
        <p:nvSpPr>
          <p:cNvPr id="11" name="テキスト ボックス 10">
            <a:extLst>
              <a:ext uri="{FF2B5EF4-FFF2-40B4-BE49-F238E27FC236}">
                <a16:creationId xmlns:a16="http://schemas.microsoft.com/office/drawing/2014/main" id="{FEFD5AFB-8A7A-775F-1320-F76BAC5B0C38}"/>
              </a:ext>
            </a:extLst>
          </p:cNvPr>
          <p:cNvSpPr txBox="1"/>
          <p:nvPr/>
        </p:nvSpPr>
        <p:spPr>
          <a:xfrm>
            <a:off x="4341182" y="6211159"/>
            <a:ext cx="5204646" cy="568874"/>
          </a:xfrm>
          <a:prstGeom prst="rect">
            <a:avLst/>
          </a:prstGeom>
          <a:noFill/>
        </p:spPr>
        <p:txBody>
          <a:bodyPr wrap="square" rtlCol="0">
            <a:spAutoFit/>
          </a:bodyPr>
          <a:lstStyle/>
          <a:p>
            <a:pPr marL="268288" marR="0" lvl="0" indent="-268288"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出典： </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長期収載品に係る選定療養について施行直後の対応状況報告書（</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月、日本保険薬局協会、回答期間：</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月１日～</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月４日）、</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「長期収載品の選定療養に関する薬局での対応状況調査委」の集計結果報告（</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月、東京都薬剤師会協会、回答期間：</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日）</a:t>
            </a:r>
          </a:p>
        </p:txBody>
      </p:sp>
      <p:graphicFrame>
        <p:nvGraphicFramePr>
          <p:cNvPr id="10" name="グラフ 9">
            <a:extLst>
              <a:ext uri="{FF2B5EF4-FFF2-40B4-BE49-F238E27FC236}">
                <a16:creationId xmlns:a16="http://schemas.microsoft.com/office/drawing/2014/main" id="{51FF1D58-A93B-37F0-9ABD-F2D42D24FD00}"/>
              </a:ext>
            </a:extLst>
          </p:cNvPr>
          <p:cNvGraphicFramePr/>
          <p:nvPr/>
        </p:nvGraphicFramePr>
        <p:xfrm>
          <a:off x="5269584" y="2049513"/>
          <a:ext cx="5104004" cy="4239600"/>
        </p:xfrm>
        <a:graphic>
          <a:graphicData uri="http://schemas.openxmlformats.org/drawingml/2006/chart">
            <c:chart xmlns:c="http://schemas.openxmlformats.org/drawingml/2006/chart" xmlns:r="http://schemas.openxmlformats.org/officeDocument/2006/relationships" r:id="rId2"/>
          </a:graphicData>
        </a:graphic>
      </p:graphicFrame>
      <p:sp>
        <p:nvSpPr>
          <p:cNvPr id="15" name="テキスト ボックス 14">
            <a:extLst>
              <a:ext uri="{FF2B5EF4-FFF2-40B4-BE49-F238E27FC236}">
                <a16:creationId xmlns:a16="http://schemas.microsoft.com/office/drawing/2014/main" id="{A5B11435-D928-CDB1-EC6C-37F35579E7E0}"/>
              </a:ext>
            </a:extLst>
          </p:cNvPr>
          <p:cNvSpPr txBox="1"/>
          <p:nvPr/>
        </p:nvSpPr>
        <p:spPr>
          <a:xfrm>
            <a:off x="5167137" y="1635854"/>
            <a:ext cx="4850030"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長期収載品の選定療養に関する対応困難事例等</a:t>
            </a:r>
            <a:endParaRPr kumimoji="1" lang="en-US" altLang="ja-JP" sz="1400" b="1"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     </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（複数回答可、</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n=462</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a:t>
            </a:r>
            <a:r>
              <a:rPr kumimoji="1" lang="en-US" altLang="ja-JP" sz="1400" b="1" i="0" u="none" strike="noStrike" kern="1200" cap="none" spc="0" normalizeH="0" baseline="30000" noProof="0">
                <a:ln>
                  <a:noFill/>
                </a:ln>
                <a:solidFill>
                  <a:srgbClr val="000000"/>
                </a:solidFill>
                <a:effectLst/>
                <a:uLnTx/>
                <a:uFillTx/>
                <a:latin typeface="メイリオ"/>
                <a:ea typeface="メイリオ"/>
                <a:cs typeface="+mn-cs"/>
              </a:rPr>
              <a:t>※2</a:t>
            </a: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48C5A01E-867E-16C7-D7C2-32F4A4E4BF66}"/>
              </a:ext>
            </a:extLst>
          </p:cNvPr>
          <p:cNvSpPr txBox="1"/>
          <p:nvPr/>
        </p:nvSpPr>
        <p:spPr>
          <a:xfrm>
            <a:off x="26801" y="3697226"/>
            <a:ext cx="4468169"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長期収載品の選定療養に関する患者への説明に</a:t>
            </a:r>
            <a:endParaRPr kumimoji="1" lang="en-US" altLang="ja-JP" sz="1400" b="1"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要した時間（最も長くかかった場合、</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n=457</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a:t>
            </a:r>
            <a:r>
              <a:rPr kumimoji="1" lang="en-US" altLang="ja-JP" sz="1400" b="1" i="0" u="none" strike="noStrike" kern="1200" cap="none" spc="0" normalizeH="0" baseline="30000" noProof="0">
                <a:ln>
                  <a:noFill/>
                </a:ln>
                <a:solidFill>
                  <a:srgbClr val="000000"/>
                </a:solidFill>
                <a:effectLst/>
                <a:uLnTx/>
                <a:uFillTx/>
                <a:latin typeface="メイリオ"/>
                <a:ea typeface="メイリオ"/>
                <a:cs typeface="+mn-cs"/>
              </a:rPr>
              <a:t>※2</a:t>
            </a: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graphicFrame>
        <p:nvGraphicFramePr>
          <p:cNvPr id="20" name="グラフ 19">
            <a:extLst>
              <a:ext uri="{FF2B5EF4-FFF2-40B4-BE49-F238E27FC236}">
                <a16:creationId xmlns:a16="http://schemas.microsoft.com/office/drawing/2014/main" id="{EEE8B880-E7ED-CB81-2433-698A0951C330}"/>
              </a:ext>
            </a:extLst>
          </p:cNvPr>
          <p:cNvGraphicFramePr/>
          <p:nvPr/>
        </p:nvGraphicFramePr>
        <p:xfrm>
          <a:off x="210786" y="4138367"/>
          <a:ext cx="4500512" cy="2623182"/>
        </p:xfrm>
        <a:graphic>
          <a:graphicData uri="http://schemas.openxmlformats.org/drawingml/2006/chart">
            <c:chart xmlns:c="http://schemas.openxmlformats.org/drawingml/2006/chart" xmlns:r="http://schemas.openxmlformats.org/officeDocument/2006/relationships" r:id="rId3"/>
          </a:graphicData>
        </a:graphic>
      </p:graphicFrame>
      <p:sp>
        <p:nvSpPr>
          <p:cNvPr id="6" name="テキスト ボックス 5">
            <a:extLst>
              <a:ext uri="{FF2B5EF4-FFF2-40B4-BE49-F238E27FC236}">
                <a16:creationId xmlns:a16="http://schemas.microsoft.com/office/drawing/2014/main" id="{F7AF1756-C4BD-78A4-C87F-5E84D77F37EB}"/>
              </a:ext>
            </a:extLst>
          </p:cNvPr>
          <p:cNvSpPr txBox="1"/>
          <p:nvPr/>
        </p:nvSpPr>
        <p:spPr>
          <a:xfrm>
            <a:off x="49900" y="1635855"/>
            <a:ext cx="4468169"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長期収載品の選定療養に関する患者への対応の</a:t>
            </a:r>
            <a:endParaRPr kumimoji="1" lang="en-US" altLang="ja-JP" sz="1400" b="1"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負担感（</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n=4,551</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a:t>
            </a:r>
            <a:r>
              <a:rPr kumimoji="1" lang="en-US" altLang="ja-JP" sz="1400" b="1" i="0" u="none" strike="noStrike" kern="1200" cap="none" spc="0" normalizeH="0" baseline="30000" noProof="0">
                <a:ln>
                  <a:noFill/>
                </a:ln>
                <a:solidFill>
                  <a:srgbClr val="000000"/>
                </a:solidFill>
                <a:effectLst/>
                <a:uLnTx/>
                <a:uFillTx/>
                <a:latin typeface="メイリオ"/>
                <a:ea typeface="メイリオ"/>
                <a:cs typeface="+mn-cs"/>
              </a:rPr>
              <a:t>※1</a:t>
            </a: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graphicFrame>
        <p:nvGraphicFramePr>
          <p:cNvPr id="9" name="グラフ 8">
            <a:extLst>
              <a:ext uri="{FF2B5EF4-FFF2-40B4-BE49-F238E27FC236}">
                <a16:creationId xmlns:a16="http://schemas.microsoft.com/office/drawing/2014/main" id="{FD2C5B4D-48F8-3D84-C316-7D63BA8CF531}"/>
              </a:ext>
            </a:extLst>
          </p:cNvPr>
          <p:cNvGraphicFramePr/>
          <p:nvPr/>
        </p:nvGraphicFramePr>
        <p:xfrm>
          <a:off x="47134" y="2044053"/>
          <a:ext cx="5096904" cy="1692450"/>
        </p:xfrm>
        <a:graphic>
          <a:graphicData uri="http://schemas.openxmlformats.org/drawingml/2006/chart">
            <c:chart xmlns:c="http://schemas.openxmlformats.org/drawingml/2006/chart" xmlns:r="http://schemas.openxmlformats.org/officeDocument/2006/relationships" r:id="rId4"/>
          </a:graphicData>
        </a:graphic>
      </p:graphicFrame>
      <p:sp>
        <p:nvSpPr>
          <p:cNvPr id="5" name="テキスト ボックス 4">
            <a:extLst>
              <a:ext uri="{FF2B5EF4-FFF2-40B4-BE49-F238E27FC236}">
                <a16:creationId xmlns:a16="http://schemas.microsoft.com/office/drawing/2014/main" id="{2C5D918B-4C62-9094-EA5C-04C580EEE895}"/>
              </a:ext>
            </a:extLst>
          </p:cNvPr>
          <p:cNvSpPr txBox="1"/>
          <p:nvPr/>
        </p:nvSpPr>
        <p:spPr>
          <a:xfrm>
            <a:off x="90777" y="883481"/>
            <a:ext cx="9906001" cy="920893"/>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0" i="0" u="none" strike="noStrike" kern="1200" cap="none" spc="0" normalizeH="0" baseline="0" noProof="0">
                <a:ln>
                  <a:noFill/>
                </a:ln>
                <a:solidFill>
                  <a:srgbClr val="000000"/>
                </a:solidFill>
                <a:effectLst/>
                <a:uLnTx/>
                <a:uFillTx/>
                <a:latin typeface="Segoe UI"/>
                <a:ea typeface="メイリオ"/>
                <a:cs typeface="+mn-cs"/>
              </a:rPr>
              <a:t>　保険薬局における</a:t>
            </a:r>
            <a:r>
              <a:rPr kumimoji="0" lang="ja-JP" altLang="en-US" sz="1400" b="0" i="0" u="none" strike="noStrike" kern="1200" cap="none" spc="0" normalizeH="0" baseline="0" noProof="0">
                <a:ln>
                  <a:noFill/>
                </a:ln>
                <a:solidFill>
                  <a:srgbClr val="000000"/>
                </a:solidFill>
                <a:effectLst/>
                <a:uLnTx/>
                <a:uFillTx/>
                <a:latin typeface="Segoe UI"/>
                <a:ea typeface="メイリオ"/>
                <a:cs typeface="+mn-cs"/>
              </a:rPr>
              <a:t>長期収載品の選定療養に関する患者への対応については、約９割の薬局が負担感を訴えている。患者への</a:t>
            </a:r>
            <a:r>
              <a:rPr kumimoji="1" lang="ja-JP" altLang="en-US" sz="1400" b="0" i="0" u="none" strike="noStrike" kern="1200" cap="none" spc="0" normalizeH="0" baseline="0" noProof="0">
                <a:ln>
                  <a:noFill/>
                </a:ln>
                <a:solidFill>
                  <a:srgbClr val="000000"/>
                </a:solidFill>
                <a:effectLst/>
                <a:uLnTx/>
                <a:uFillTx/>
                <a:latin typeface="Segoe UI"/>
                <a:ea typeface="メイリオ"/>
                <a:cs typeface="+mn-cs"/>
              </a:rPr>
              <a:t>説明に長時間を要する場合があるほか、業務に支障が出た等の対応困難事例が公表されている。</a:t>
            </a:r>
          </a:p>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endParaRPr kumimoji="1" lang="ja-JP" altLang="en-US" sz="14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 name="スライド番号プレースホルダー 2">
            <a:extLst>
              <a:ext uri="{FF2B5EF4-FFF2-40B4-BE49-F238E27FC236}">
                <a16:creationId xmlns:a16="http://schemas.microsoft.com/office/drawing/2014/main" id="{0461826D-936B-B893-D357-95074A89582B}"/>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18</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7680837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5393C54-9726-B058-5718-7DBD60301D9D}"/>
              </a:ext>
            </a:extLst>
          </p:cNvPr>
          <p:cNvSpPr>
            <a:spLocks noGrp="1"/>
          </p:cNvSpPr>
          <p:nvPr>
            <p:ph type="title"/>
          </p:nvPr>
        </p:nvSpPr>
        <p:spPr/>
        <p:txBody>
          <a:bodyPr/>
          <a:lstStyle/>
          <a:p>
            <a:r>
              <a:rPr kumimoji="1" lang="ja-JP" altLang="en-US" sz="2000"/>
              <a:t>医療用医薬品の供給状況</a:t>
            </a:r>
          </a:p>
        </p:txBody>
      </p:sp>
      <p:sp>
        <p:nvSpPr>
          <p:cNvPr id="4" name="テキスト プレースホルダー 3">
            <a:extLst>
              <a:ext uri="{FF2B5EF4-FFF2-40B4-BE49-F238E27FC236}">
                <a16:creationId xmlns:a16="http://schemas.microsoft.com/office/drawing/2014/main" id="{CAE7496A-FC6D-52A8-C3E0-55255A13B0CE}"/>
              </a:ext>
            </a:extLst>
          </p:cNvPr>
          <p:cNvSpPr>
            <a:spLocks noGrp="1"/>
          </p:cNvSpPr>
          <p:nvPr>
            <p:ph type="body" sz="quarter" idx="13"/>
          </p:nvPr>
        </p:nvSpPr>
        <p:spPr>
          <a:xfrm>
            <a:off x="0" y="828000"/>
            <a:ext cx="9907200" cy="708068"/>
          </a:xfrm>
        </p:spPr>
        <p:txBody>
          <a:bodyPr/>
          <a:lstStyle/>
          <a:p>
            <a:r>
              <a:rPr kumimoji="1" lang="ja-JP" altLang="en-US"/>
              <a:t>　</a:t>
            </a:r>
          </a:p>
        </p:txBody>
      </p:sp>
      <p:sp>
        <p:nvSpPr>
          <p:cNvPr id="6" name="テキスト ボックス 5">
            <a:extLst>
              <a:ext uri="{FF2B5EF4-FFF2-40B4-BE49-F238E27FC236}">
                <a16:creationId xmlns:a16="http://schemas.microsoft.com/office/drawing/2014/main" id="{F7AF1756-C4BD-78A4-C87F-5E84D77F37EB}"/>
              </a:ext>
            </a:extLst>
          </p:cNvPr>
          <p:cNvSpPr txBox="1"/>
          <p:nvPr/>
        </p:nvSpPr>
        <p:spPr>
          <a:xfrm>
            <a:off x="156649" y="1623951"/>
            <a:ext cx="6500368" cy="4514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医療用医薬品の出荷状況の推移（</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2023</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12</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月～</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2024</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11</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月）</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sp>
        <p:nvSpPr>
          <p:cNvPr id="5" name="テキスト ボックス 4">
            <a:extLst>
              <a:ext uri="{FF2B5EF4-FFF2-40B4-BE49-F238E27FC236}">
                <a16:creationId xmlns:a16="http://schemas.microsoft.com/office/drawing/2014/main" id="{7A6CA114-62C3-81C1-FD56-8345EB3FE8D5}"/>
              </a:ext>
            </a:extLst>
          </p:cNvPr>
          <p:cNvSpPr txBox="1"/>
          <p:nvPr/>
        </p:nvSpPr>
        <p:spPr>
          <a:xfrm>
            <a:off x="0" y="6503180"/>
            <a:ext cx="9393382" cy="399284"/>
          </a:xfrm>
          <a:prstGeom prst="rect">
            <a:avLst/>
          </a:prstGeom>
          <a:noFill/>
        </p:spPr>
        <p:txBody>
          <a:bodyPr wrap="square" lIns="90616" tIns="45311" rIns="90616" bIns="45311" rtlCol="0">
            <a:spAutoFit/>
          </a:bodyPr>
          <a:lstStyle/>
          <a:p>
            <a:pPr marL="177753" marR="0" lvl="0" indent="-17775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出典：令和６年度厚生労働省医政局医薬産業振興・医療情報企画課委託事業「医療用医薬品供給情報緊急調査事業」のデータを基に保険局医療課で作成</a:t>
            </a:r>
            <a:endParaRPr kumimoji="0" lang="en-US" altLang="ja-JP" sz="10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357188"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https://www.mhlw.go.jp/stf/seisakunitsuite/bunya/kenkou_iryou/iryou/kouhatu-iyaku/04_00002.html</a:t>
            </a:r>
            <a:endParaRPr kumimoji="1" lang="ja-JP" altLang="en-US" sz="10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aphicFrame>
        <p:nvGraphicFramePr>
          <p:cNvPr id="12" name="グラフ 11">
            <a:extLst>
              <a:ext uri="{FF2B5EF4-FFF2-40B4-BE49-F238E27FC236}">
                <a16:creationId xmlns:a16="http://schemas.microsoft.com/office/drawing/2014/main" id="{5504C611-9ABB-7C70-5BC3-41280641BC8D}"/>
              </a:ext>
            </a:extLst>
          </p:cNvPr>
          <p:cNvGraphicFramePr>
            <a:graphicFrameLocks/>
          </p:cNvGraphicFramePr>
          <p:nvPr/>
        </p:nvGraphicFramePr>
        <p:xfrm>
          <a:off x="268434" y="1900418"/>
          <a:ext cx="9369142" cy="194291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グラフ 12">
            <a:extLst>
              <a:ext uri="{FF2B5EF4-FFF2-40B4-BE49-F238E27FC236}">
                <a16:creationId xmlns:a16="http://schemas.microsoft.com/office/drawing/2014/main" id="{0CDD5C3D-B0F7-63EB-AADC-458E48607E78}"/>
              </a:ext>
            </a:extLst>
          </p:cNvPr>
          <p:cNvGraphicFramePr/>
          <p:nvPr/>
        </p:nvGraphicFramePr>
        <p:xfrm>
          <a:off x="23204" y="4255639"/>
          <a:ext cx="4638040" cy="2240572"/>
        </p:xfrm>
        <a:graphic>
          <a:graphicData uri="http://schemas.openxmlformats.org/drawingml/2006/chart">
            <c:chart xmlns:c="http://schemas.openxmlformats.org/drawingml/2006/chart" xmlns:r="http://schemas.openxmlformats.org/officeDocument/2006/relationships" r:id="rId3"/>
          </a:graphicData>
        </a:graphic>
      </p:graphicFrame>
      <p:sp>
        <p:nvSpPr>
          <p:cNvPr id="14" name="テキスト ボックス 13">
            <a:extLst>
              <a:ext uri="{FF2B5EF4-FFF2-40B4-BE49-F238E27FC236}">
                <a16:creationId xmlns:a16="http://schemas.microsoft.com/office/drawing/2014/main" id="{8BC8A25C-4CC5-92FF-1E76-B4BA2BD25232}"/>
              </a:ext>
            </a:extLst>
          </p:cNvPr>
          <p:cNvSpPr txBox="1"/>
          <p:nvPr/>
        </p:nvSpPr>
        <p:spPr>
          <a:xfrm>
            <a:off x="2413910" y="4347711"/>
            <a:ext cx="1800000" cy="123111"/>
          </a:xfrm>
          <a:prstGeom prst="rect">
            <a:avLst/>
          </a:prstGeom>
          <a:noFill/>
        </p:spPr>
        <p:txBody>
          <a:bodyPr wrap="square" lIns="0" tIns="0" rIns="0" bIns="0" rtlCol="0">
            <a:spAutoFit/>
          </a:bodyPr>
          <a:lstStyle/>
          <a:p>
            <a:pPr marL="88900" marR="0" lvl="0" indent="-88900" algn="r" defTabSz="457200" rtl="0" eaLnBrk="1" fontAlgn="auto" latinLnBrk="0" hangingPunct="1">
              <a:lnSpc>
                <a:spcPct val="100000"/>
              </a:lnSpc>
              <a:spcBef>
                <a:spcPts val="0"/>
              </a:spcBef>
              <a:spcAft>
                <a:spcPts val="0"/>
              </a:spcAft>
              <a:buClrTx/>
              <a:buSzTx/>
              <a:buFont typeface="Meiryo UI" panose="020B0604030504040204" pitchFamily="50" charset="-128"/>
              <a:buChar char="※"/>
              <a:tabLst/>
              <a:defRPr/>
            </a:pPr>
            <a:r>
              <a:rPr kumimoji="1" lang="ja-JP" altLang="en-US" sz="800" b="0" i="0" u="none" strike="noStrike" kern="1200" cap="none" spc="0" normalizeH="0" baseline="0" noProof="0">
                <a:ln>
                  <a:noFill/>
                </a:ln>
                <a:solidFill>
                  <a:srgbClr val="000000"/>
                </a:solidFill>
                <a:effectLst/>
                <a:uLnTx/>
                <a:uFillTx/>
                <a:latin typeface="Segoe UI"/>
                <a:ea typeface="Meiryo UI" panose="020B0604030504040204" pitchFamily="50" charset="-128"/>
                <a:cs typeface="+mn-cs"/>
              </a:rPr>
              <a:t>　薬価削除手続き中の品目を含む</a:t>
            </a:r>
          </a:p>
        </p:txBody>
      </p:sp>
      <p:graphicFrame>
        <p:nvGraphicFramePr>
          <p:cNvPr id="17" name="グラフ 16">
            <a:extLst>
              <a:ext uri="{FF2B5EF4-FFF2-40B4-BE49-F238E27FC236}">
                <a16:creationId xmlns:a16="http://schemas.microsoft.com/office/drawing/2014/main" id="{D1191A49-088F-96D9-8F50-A286BC7A4A82}"/>
              </a:ext>
            </a:extLst>
          </p:cNvPr>
          <p:cNvGraphicFramePr/>
          <p:nvPr/>
        </p:nvGraphicFramePr>
        <p:xfrm>
          <a:off x="4267201" y="4195635"/>
          <a:ext cx="5162773" cy="2474966"/>
        </p:xfrm>
        <a:graphic>
          <a:graphicData uri="http://schemas.openxmlformats.org/drawingml/2006/chart">
            <c:chart xmlns:c="http://schemas.openxmlformats.org/drawingml/2006/chart" xmlns:r="http://schemas.openxmlformats.org/officeDocument/2006/relationships" r:id="rId4"/>
          </a:graphicData>
        </a:graphic>
      </p:graphicFrame>
      <p:sp>
        <p:nvSpPr>
          <p:cNvPr id="18" name="テキスト ボックス 17">
            <a:extLst>
              <a:ext uri="{FF2B5EF4-FFF2-40B4-BE49-F238E27FC236}">
                <a16:creationId xmlns:a16="http://schemas.microsoft.com/office/drawing/2014/main" id="{7D7CF4F2-6C0A-4B31-E791-EBDCA7FFAAE6}"/>
              </a:ext>
            </a:extLst>
          </p:cNvPr>
          <p:cNvSpPr txBox="1"/>
          <p:nvPr/>
        </p:nvSpPr>
        <p:spPr>
          <a:xfrm>
            <a:off x="7748109" y="4409267"/>
            <a:ext cx="720000" cy="123111"/>
          </a:xfrm>
          <a:prstGeom prst="rect">
            <a:avLst/>
          </a:prstGeom>
          <a:noFill/>
        </p:spPr>
        <p:txBody>
          <a:bodyPr wrap="squar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Segoe UI"/>
                <a:ea typeface="Meiryo UI" panose="020B0604030504040204" pitchFamily="50" charset="-128"/>
                <a:cs typeface="+mn-cs"/>
              </a:rPr>
              <a:t>（品目数）</a:t>
            </a:r>
          </a:p>
        </p:txBody>
      </p:sp>
      <p:sp>
        <p:nvSpPr>
          <p:cNvPr id="21" name="テキスト ボックス 20">
            <a:extLst>
              <a:ext uri="{FF2B5EF4-FFF2-40B4-BE49-F238E27FC236}">
                <a16:creationId xmlns:a16="http://schemas.microsoft.com/office/drawing/2014/main" id="{0DE3FC2E-15B0-EA71-8A4C-AFAEC4C5740E}"/>
              </a:ext>
            </a:extLst>
          </p:cNvPr>
          <p:cNvSpPr txBox="1"/>
          <p:nvPr/>
        </p:nvSpPr>
        <p:spPr>
          <a:xfrm>
            <a:off x="156649" y="3975648"/>
            <a:ext cx="4268104" cy="4514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医薬品全体の出荷状況（</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2024</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11</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月時点）</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97830443-E182-83C0-D015-C2FCC7E0E5AB}"/>
              </a:ext>
            </a:extLst>
          </p:cNvPr>
          <p:cNvSpPr txBox="1"/>
          <p:nvPr/>
        </p:nvSpPr>
        <p:spPr>
          <a:xfrm>
            <a:off x="4714535" y="3967297"/>
            <a:ext cx="4638040" cy="4514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　限定出荷・供給停止の内訳（</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2024</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400" b="1" i="0" u="none" strike="noStrike" kern="1200" cap="none" spc="0" normalizeH="0" baseline="0" noProof="0">
                <a:ln>
                  <a:noFill/>
                </a:ln>
                <a:solidFill>
                  <a:srgbClr val="000000"/>
                </a:solidFill>
                <a:effectLst/>
                <a:uLnTx/>
                <a:uFillTx/>
                <a:latin typeface="メイリオ"/>
                <a:ea typeface="メイリオ"/>
                <a:cs typeface="+mn-cs"/>
              </a:rPr>
              <a:t>11</a:t>
            </a:r>
            <a:r>
              <a:rPr kumimoji="1" lang="ja-JP" altLang="en-US" sz="1400" b="1" i="0" u="none" strike="noStrike" kern="1200" cap="none" spc="0" normalizeH="0" baseline="0" noProof="0">
                <a:ln>
                  <a:noFill/>
                </a:ln>
                <a:solidFill>
                  <a:srgbClr val="000000"/>
                </a:solidFill>
                <a:effectLst/>
                <a:uLnTx/>
                <a:uFillTx/>
                <a:latin typeface="メイリオ"/>
                <a:ea typeface="メイリオ"/>
                <a:cs typeface="+mn-cs"/>
              </a:rPr>
              <a:t>月時点）</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30000" noProof="0">
              <a:ln>
                <a:noFill/>
              </a:ln>
              <a:solidFill>
                <a:srgbClr val="000000"/>
              </a:solidFill>
              <a:effectLst/>
              <a:uLnTx/>
              <a:uFillTx/>
              <a:latin typeface="メイリオ"/>
              <a:ea typeface="メイリオ"/>
              <a:cs typeface="+mn-cs"/>
            </a:endParaRPr>
          </a:p>
        </p:txBody>
      </p:sp>
      <p:sp>
        <p:nvSpPr>
          <p:cNvPr id="23" name="テキスト ボックス 22">
            <a:extLst>
              <a:ext uri="{FF2B5EF4-FFF2-40B4-BE49-F238E27FC236}">
                <a16:creationId xmlns:a16="http://schemas.microsoft.com/office/drawing/2014/main" id="{22E34D02-80F9-173A-F08A-63EC88C0CDC7}"/>
              </a:ext>
            </a:extLst>
          </p:cNvPr>
          <p:cNvSpPr txBox="1"/>
          <p:nvPr/>
        </p:nvSpPr>
        <p:spPr>
          <a:xfrm>
            <a:off x="99980" y="852613"/>
            <a:ext cx="9749351" cy="91640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300" b="0" i="0" u="none" strike="noStrike" kern="1200" cap="none" spc="0" normalizeH="0" baseline="0" noProof="0">
                <a:ln>
                  <a:noFill/>
                </a:ln>
                <a:solidFill>
                  <a:srgbClr val="000000"/>
                </a:solidFill>
                <a:effectLst/>
                <a:uLnTx/>
                <a:uFillTx/>
                <a:latin typeface="メイリオ"/>
                <a:ea typeface="メイリオ"/>
                <a:cs typeface="+mn-cs"/>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mn-cs"/>
              </a:rPr>
              <a:t>医療用医薬品の出荷状況は、供給停止・限定出荷が継続しており、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mn-cs"/>
              </a:rPr>
              <a:t>2024</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mn-cs"/>
              </a:rPr>
              <a:t>11</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mn-cs"/>
              </a:rPr>
              <a:t>月においても、合計</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mn-cs"/>
              </a:rPr>
              <a:t>19</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mn-cs"/>
              </a:rPr>
              <a:t>％（</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mn-cs"/>
              </a:rPr>
              <a:t>3,182</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mn-cs"/>
              </a:rPr>
              <a:t>品目）の品目が限定出荷・供給停止となっている。</a:t>
            </a:r>
          </a:p>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endParaRPr kumimoji="1" lang="ja-JP" altLang="en-US" sz="1300" b="0" i="0" u="none" strike="noStrike" kern="1200" cap="none" spc="0" normalizeH="0" baseline="0" noProof="0">
              <a:ln>
                <a:noFill/>
              </a:ln>
              <a:solidFill>
                <a:srgbClr val="000000"/>
              </a:solidFill>
              <a:effectLst/>
              <a:uLnTx/>
              <a:uFillTx/>
              <a:latin typeface="メイリオ"/>
              <a:ea typeface="メイリオ"/>
              <a:cs typeface="+mn-cs"/>
            </a:endParaRPr>
          </a:p>
        </p:txBody>
      </p:sp>
      <p:sp>
        <p:nvSpPr>
          <p:cNvPr id="24" name="スライド番号プレースホルダー 2">
            <a:extLst>
              <a:ext uri="{FF2B5EF4-FFF2-40B4-BE49-F238E27FC236}">
                <a16:creationId xmlns:a16="http://schemas.microsoft.com/office/drawing/2014/main" id="{ECD7A565-2334-E5D5-9CFB-819C511956D6}"/>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19</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22269759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4E9E4A13-81FC-6702-76C3-8BAD0048B321}"/>
              </a:ext>
            </a:extLst>
          </p:cNvPr>
          <p:cNvSpPr txBox="1"/>
          <p:nvPr/>
        </p:nvSpPr>
        <p:spPr>
          <a:xfrm>
            <a:off x="0" y="3135073"/>
            <a:ext cx="9905999" cy="587853"/>
          </a:xfrm>
          <a:prstGeom prst="rect">
            <a:avLst/>
          </a:prstGeom>
          <a:noFill/>
        </p:spPr>
        <p:txBody>
          <a:bodyPr wrap="square">
            <a:spAutoFit/>
          </a:bodyPr>
          <a:lstStyle/>
          <a:p>
            <a:pPr algn="ctr">
              <a:lnSpc>
                <a:spcPct val="120000"/>
              </a:lnSpc>
              <a:spcAft>
                <a:spcPts val="600"/>
              </a:spcAft>
              <a:buClr>
                <a:schemeClr val="tx2"/>
              </a:buClr>
            </a:pPr>
            <a:r>
              <a:rPr kumimoji="1" lang="ja-JP" altLang="en-US" sz="2800"/>
              <a:t>①　入院時の食費の基準の見直し</a:t>
            </a:r>
            <a:endParaRPr kumimoji="1" lang="en-US" altLang="ja-JP" sz="2800"/>
          </a:p>
        </p:txBody>
      </p:sp>
      <p:sp>
        <p:nvSpPr>
          <p:cNvPr id="3" name="スライド番号プレースホルダー 2">
            <a:extLst>
              <a:ext uri="{FF2B5EF4-FFF2-40B4-BE49-F238E27FC236}">
                <a16:creationId xmlns:a16="http://schemas.microsoft.com/office/drawing/2014/main" id="{ED3D0A6F-D65D-60FD-6C14-019E15AF5C91}"/>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2</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4329627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4CC2C405-DFA4-5641-98AE-5D4E482E0C3C}"/>
              </a:ext>
            </a:extLst>
          </p:cNvPr>
          <p:cNvSpPr/>
          <p:nvPr/>
        </p:nvSpPr>
        <p:spPr>
          <a:xfrm>
            <a:off x="0" y="-3485"/>
            <a:ext cx="9906000" cy="478387"/>
          </a:xfrm>
          <a:prstGeom prst="rect">
            <a:avLst/>
          </a:prstGeom>
          <a:noFill/>
          <a:ln>
            <a:noFill/>
          </a:ln>
        </p:spPr>
        <p:style>
          <a:lnRef idx="0">
            <a:scrgbClr r="0" g="0" b="0"/>
          </a:lnRef>
          <a:fillRef idx="0">
            <a:scrgbClr r="0" g="0" b="0"/>
          </a:fillRef>
          <a:effectRef idx="0">
            <a:scrgbClr r="0" g="0" b="0"/>
          </a:effectRef>
          <a:fontRef idx="minor">
            <a:schemeClr val="lt1"/>
          </a:fontRef>
        </p:style>
        <p:txBody>
          <a:bodyPr tIns="72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長期収載品の選定療養等に係る説明等に係る評価の見直し（案）</a:t>
            </a:r>
          </a:p>
        </p:txBody>
      </p:sp>
      <p:sp>
        <p:nvSpPr>
          <p:cNvPr id="7" name="Rectangle 49" descr="25%">
            <a:extLst>
              <a:ext uri="{FF2B5EF4-FFF2-40B4-BE49-F238E27FC236}">
                <a16:creationId xmlns:a16="http://schemas.microsoft.com/office/drawing/2014/main" id="{B4F79FC8-A931-FB01-57CE-5EC6C3F085D9}"/>
              </a:ext>
            </a:extLst>
          </p:cNvPr>
          <p:cNvSpPr>
            <a:spLocks noChangeArrowheads="1"/>
          </p:cNvSpPr>
          <p:nvPr/>
        </p:nvSpPr>
        <p:spPr bwMode="auto">
          <a:xfrm>
            <a:off x="273000" y="667765"/>
            <a:ext cx="9360000" cy="1022490"/>
          </a:xfrm>
          <a:prstGeom prst="rect">
            <a:avLst/>
          </a:prstGeom>
          <a:noFill/>
          <a:ln w="9525">
            <a:solidFill>
              <a:schemeClr val="tx1"/>
            </a:solidFill>
            <a:miter lim="800000"/>
            <a:headEnd/>
            <a:tailEnd/>
          </a:ln>
        </p:spPr>
        <p:txBody>
          <a:bodyPr wrap="square" lIns="90604" tIns="10796" rIns="90604" bIns="10796" anchor="ctr">
            <a:normAutofit/>
          </a:bodyPr>
          <a:lstStyle/>
          <a:p>
            <a:pPr marL="216000" marR="0" lvl="0" indent="-576000" algn="just"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600" b="0" i="0" u="none" strike="noStrike" kern="1200" cap="none" spc="0" normalizeH="0" baseline="0" noProof="0">
                <a:ln>
                  <a:noFill/>
                </a:ln>
                <a:solidFill>
                  <a:srgbClr val="000000"/>
                </a:solidFill>
                <a:effectLst/>
                <a:uLnTx/>
                <a:uFillTx/>
                <a:latin typeface="メイリオ"/>
                <a:ea typeface="メイリオ"/>
                <a:cs typeface="+mn-cs"/>
              </a:rPr>
              <a:t>特定薬剤管理指導加算３ロについて、令和６年</a:t>
            </a:r>
            <a:r>
              <a:rPr kumimoji="0" lang="en-US" altLang="ja-JP" sz="1600" b="0" i="0" u="none" strike="noStrike" kern="1200" cap="none" spc="0" normalizeH="0" baseline="0" noProof="0">
                <a:ln>
                  <a:noFill/>
                </a:ln>
                <a:solidFill>
                  <a:srgbClr val="000000"/>
                </a:solidFill>
                <a:effectLst/>
                <a:uLnTx/>
                <a:uFillTx/>
                <a:latin typeface="メイリオ"/>
                <a:ea typeface="メイリオ"/>
                <a:cs typeface="+mn-cs"/>
              </a:rPr>
              <a:t>10</a:t>
            </a:r>
            <a:r>
              <a:rPr kumimoji="0" lang="ja-JP" altLang="en-US" sz="1600" b="0" i="0" u="none" strike="noStrike" kern="1200" cap="none" spc="0" normalizeH="0" baseline="0" noProof="0">
                <a:ln>
                  <a:noFill/>
                </a:ln>
                <a:solidFill>
                  <a:srgbClr val="000000"/>
                </a:solidFill>
                <a:effectLst/>
                <a:uLnTx/>
                <a:uFillTx/>
                <a:latin typeface="メイリオ"/>
                <a:ea typeface="メイリオ"/>
                <a:cs typeface="+mn-cs"/>
              </a:rPr>
              <a:t>月１日から長期収載品の選定療養が施行され、患者への説明など保険薬局の業務負担が更に増加していること等を踏まえ、評価の見直しを行う。</a:t>
            </a: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3" name="直線コネクタ 2">
            <a:extLst>
              <a:ext uri="{FF2B5EF4-FFF2-40B4-BE49-F238E27FC236}">
                <a16:creationId xmlns:a16="http://schemas.microsoft.com/office/drawing/2014/main" id="{F6870A6E-2066-3A90-4B84-2FCA1D58DCC7}"/>
              </a:ext>
            </a:extLst>
          </p:cNvPr>
          <p:cNvCxnSpPr/>
          <p:nvPr/>
        </p:nvCxnSpPr>
        <p:spPr>
          <a:xfrm>
            <a:off x="-9625" y="474902"/>
            <a:ext cx="99360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2" name="正方形/長方形 1">
            <a:extLst>
              <a:ext uri="{FF2B5EF4-FFF2-40B4-BE49-F238E27FC236}">
                <a16:creationId xmlns:a16="http://schemas.microsoft.com/office/drawing/2014/main" id="{95C91BEA-3FD1-EC8D-F10D-A6F14BE0DE96}"/>
              </a:ext>
            </a:extLst>
          </p:cNvPr>
          <p:cNvSpPr/>
          <p:nvPr/>
        </p:nvSpPr>
        <p:spPr>
          <a:xfrm>
            <a:off x="273000" y="1845206"/>
            <a:ext cx="9360000" cy="4291505"/>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just" defTabSz="457200" rtl="0" eaLnBrk="1" fontAlgn="auto" latinLnBrk="0" hangingPunct="1">
              <a:lnSpc>
                <a:spcPct val="100000"/>
              </a:lnSpc>
              <a:spcBef>
                <a:spcPts val="0"/>
              </a:spcBef>
              <a:spcAft>
                <a:spcPts val="700"/>
              </a:spcAft>
              <a:buClr>
                <a:srgbClr val="103185"/>
              </a:buClr>
              <a:buSzTx/>
              <a:buFontTx/>
              <a:buNone/>
              <a:tabLst/>
              <a:defRPr/>
            </a:pP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○診療報酬上の特別措置の具体</a:t>
            </a:r>
            <a:endPar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700"/>
              </a:spcAft>
              <a:buClr>
                <a:srgbClr val="103185"/>
              </a:buClr>
              <a:buSzTx/>
              <a:buFontTx/>
              <a:buNone/>
              <a:tabLst/>
              <a:defRPr/>
            </a:pP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（現行）特定薬剤管理指導加算３ ロ</a:t>
            </a:r>
            <a:r>
              <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５点　→　（見直し案）</a:t>
            </a:r>
            <a:r>
              <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点（＋５点）</a:t>
            </a:r>
            <a:endPar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700"/>
              </a:spcAft>
              <a:buClr>
                <a:srgbClr val="103185"/>
              </a:buClr>
              <a:buSzTx/>
              <a:buFontTx/>
              <a:buNone/>
              <a:tabLst/>
              <a:defRPr/>
            </a:pP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服薬管理指導料の加算であり、かかりつけ薬剤師指導料における同加算についても同様の見直しを行う。</a:t>
            </a:r>
            <a:endParaRPr kumimoji="0" lang="en-US" altLang="ja-JP"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700"/>
              </a:spcAft>
              <a:buClr>
                <a:srgbClr val="103185"/>
              </a:buClr>
              <a:buSzTx/>
              <a:buFontTx/>
              <a:buNone/>
              <a:tabLst/>
              <a:defRPr/>
            </a:pPr>
            <a:endParaRPr kumimoji="0"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00000"/>
              </a:lnSpc>
              <a:spcBef>
                <a:spcPts val="0"/>
              </a:spcBef>
              <a:spcAft>
                <a:spcPts val="700"/>
              </a:spcAft>
              <a:buClr>
                <a:srgbClr val="103185"/>
              </a:buClr>
              <a:buSzTx/>
              <a:buFontTx/>
              <a:buNone/>
              <a:tabLst/>
              <a:defRPr/>
            </a:pPr>
            <a:r>
              <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［主な算定要件］</a:t>
            </a:r>
          </a:p>
          <a:p>
            <a:pPr marL="285750" marR="0" lvl="0" indent="-285750" algn="just" defTabSz="457200" rtl="0" eaLnBrk="1" fontAlgn="auto" latinLnBrk="0" hangingPunct="1">
              <a:lnSpc>
                <a:spcPct val="100000"/>
              </a:lnSpc>
              <a:spcBef>
                <a:spcPts val="0"/>
              </a:spcBef>
              <a:spcAft>
                <a:spcPts val="700"/>
              </a:spcAft>
              <a:buClr>
                <a:srgbClr val="103185"/>
              </a:buClr>
              <a:buSzTx/>
              <a:buFont typeface="Wingdings" panose="05000000000000000000" pitchFamily="2" charset="2"/>
              <a:buChar char="l"/>
              <a:tabLst/>
              <a:defRPr/>
            </a:pPr>
            <a:r>
              <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服薬管理指導料を算定するに当たって行った薬剤の管理及び指導等に加えて、処方された医薬品について、保険薬剤師が患者に重点的な服薬指導が必要と認め、必要な説明及び指導を行ったときに患者１人につき当該医薬品に関して最初に処方された１回に限り算定する。</a:t>
            </a:r>
          </a:p>
          <a:p>
            <a:pPr marL="285750" marR="0" lvl="0" indent="-285750" algn="just" defTabSz="457200" rtl="0" eaLnBrk="1" fontAlgn="auto" latinLnBrk="0" hangingPunct="1">
              <a:lnSpc>
                <a:spcPct val="100000"/>
              </a:lnSpc>
              <a:spcBef>
                <a:spcPts val="0"/>
              </a:spcBef>
              <a:spcAft>
                <a:spcPts val="700"/>
              </a:spcAft>
              <a:buClr>
                <a:srgbClr val="103185"/>
              </a:buClr>
              <a:buSzTx/>
              <a:buFont typeface="Wingdings" panose="05000000000000000000" pitchFamily="2" charset="2"/>
              <a:buChar char="l"/>
              <a:tabLst/>
              <a:defRPr/>
            </a:pPr>
            <a:r>
              <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「ロ」については、以下の場合をいう。</a:t>
            </a:r>
          </a:p>
          <a:p>
            <a:pPr marL="268288" marR="0" lvl="0" indent="6350" algn="just" defTabSz="457200" rtl="0" eaLnBrk="1" fontAlgn="auto" latinLnBrk="0" hangingPunct="1">
              <a:lnSpc>
                <a:spcPct val="100000"/>
              </a:lnSpc>
              <a:spcBef>
                <a:spcPts val="0"/>
              </a:spcBef>
              <a:spcAft>
                <a:spcPts val="700"/>
              </a:spcAft>
              <a:buClr>
                <a:srgbClr val="103185"/>
              </a:buClr>
              <a:buSzTx/>
              <a:buFont typeface="Arial" panose="020B0604020202020204" pitchFamily="34" charset="0"/>
              <a:buChar char="•"/>
              <a:tabLst/>
              <a:defRPr/>
            </a:pPr>
            <a:r>
              <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後発医薬品が存在する先発医薬品であって、一般名処方又は銘柄名処方された医薬品について、選定療養の対象となる先発医薬品を選択しようとする患者に対して説明を行った場合</a:t>
            </a:r>
          </a:p>
          <a:p>
            <a:pPr marL="268288" marR="0" lvl="0" indent="6350" algn="just" defTabSz="457200" rtl="0" eaLnBrk="1" fontAlgn="auto" latinLnBrk="0" hangingPunct="1">
              <a:lnSpc>
                <a:spcPct val="100000"/>
              </a:lnSpc>
              <a:spcBef>
                <a:spcPts val="0"/>
              </a:spcBef>
              <a:spcAft>
                <a:spcPts val="700"/>
              </a:spcAft>
              <a:buClr>
                <a:srgbClr val="103185"/>
              </a:buClr>
              <a:buSzTx/>
              <a:buFont typeface="Arial" panose="020B0604020202020204" pitchFamily="34" charset="0"/>
              <a:buChar char="•"/>
              <a:tabLst/>
              <a:defRPr/>
            </a:pPr>
            <a:r>
              <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医薬品の供給の状況が安定していないため、調剤時に前回調剤された銘柄の必要な数量が確保できず、前回調剤された銘柄から別の銘柄の医薬品に変更して調剤された薬剤の交付が必要となる患者に対して説明を行った場合</a:t>
            </a:r>
            <a:endParaRPr kumimoji="0"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0" algn="just" defTabSz="457200" rtl="0" eaLnBrk="1" fontAlgn="auto" latinLnBrk="0" hangingPunct="1">
              <a:lnSpc>
                <a:spcPts val="1500"/>
              </a:lnSpc>
              <a:spcBef>
                <a:spcPts val="0"/>
              </a:spcBef>
              <a:spcAft>
                <a:spcPts val="700"/>
              </a:spcAft>
              <a:buClr>
                <a:srgbClr val="103185"/>
              </a:buClr>
              <a:buSzTx/>
              <a:buFontTx/>
              <a:buNone/>
              <a:tabLst/>
              <a:defRPr/>
            </a:pPr>
            <a:endParaRPr kumimoji="0"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8900" marR="0" lvl="0" indent="0" algn="just" defTabSz="457200" rtl="0" eaLnBrk="1" fontAlgn="auto" latinLnBrk="0" hangingPunct="1">
              <a:lnSpc>
                <a:spcPts val="1500"/>
              </a:lnSpc>
              <a:spcBef>
                <a:spcPts val="0"/>
              </a:spcBef>
              <a:spcAft>
                <a:spcPts val="700"/>
              </a:spcAft>
              <a:buClr>
                <a:srgbClr val="103185"/>
              </a:buClr>
              <a:buSzTx/>
              <a:buFontTx/>
              <a:buNone/>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20000"/>
              </a:lnSpc>
              <a:spcBef>
                <a:spcPts val="0"/>
              </a:spcBef>
              <a:spcAft>
                <a:spcPts val="700"/>
              </a:spcAft>
              <a:buClr>
                <a:srgbClr val="103185"/>
              </a:buClr>
              <a:buSzTx/>
              <a:buFontTx/>
              <a:buNone/>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just" defTabSz="457200" rtl="0" eaLnBrk="1" fontAlgn="auto" latinLnBrk="0" hangingPunct="1">
              <a:lnSpc>
                <a:spcPct val="120000"/>
              </a:lnSpc>
              <a:spcBef>
                <a:spcPts val="0"/>
              </a:spcBef>
              <a:spcAft>
                <a:spcPts val="700"/>
              </a:spcAft>
              <a:buClr>
                <a:srgbClr val="103185"/>
              </a:buClr>
              <a:buSzTx/>
              <a:buFontTx/>
              <a:buNone/>
              <a:tabLst/>
              <a:defRPr/>
            </a:pPr>
            <a:endParaRPr kumimoji="0" lang="en-US" altLang="ja-JP"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 name="スライド番号プレースホルダー 2">
            <a:extLst>
              <a:ext uri="{FF2B5EF4-FFF2-40B4-BE49-F238E27FC236}">
                <a16:creationId xmlns:a16="http://schemas.microsoft.com/office/drawing/2014/main" id="{E5ACF317-FFC3-6C30-85D6-9352A824249E}"/>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20</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378622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solidFill>
            <a:srgbClr val="E1EDFF"/>
          </a:solidFill>
        </p:spPr>
        <p:txBody>
          <a:bodyPr>
            <a:noAutofit/>
          </a:bodyPr>
          <a:lstStyle/>
          <a:p>
            <a:r>
              <a:rPr lang="ja-JP" altLang="en-US" b="1"/>
              <a:t>（参考）入院時の食費の基準の見直し</a:t>
            </a:r>
            <a:endParaRPr kumimoji="1" lang="ja-JP" altLang="en-US" b="1">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0" y="0"/>
            <a:ext cx="9906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令和６年度診療報酬改定　</a:t>
            </a:r>
            <a:r>
              <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Ⅲ</a:t>
            </a: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－１ 食材料費、光熱費をはじめとする物価高騰を踏まえた対応－①</a:t>
            </a:r>
          </a:p>
        </p:txBody>
      </p:sp>
      <p:sp>
        <p:nvSpPr>
          <p:cNvPr id="10" name="正方形/長方形 9">
            <a:extLst>
              <a:ext uri="{FF2B5EF4-FFF2-40B4-BE49-F238E27FC236}">
                <a16:creationId xmlns:a16="http://schemas.microsoft.com/office/drawing/2014/main" id="{D6C68B0C-8818-A096-4E2C-71A782981502}"/>
              </a:ext>
            </a:extLst>
          </p:cNvPr>
          <p:cNvSpPr/>
          <p:nvPr/>
        </p:nvSpPr>
        <p:spPr>
          <a:xfrm>
            <a:off x="188119" y="991575"/>
            <a:ext cx="9529762" cy="58171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食材費等が高騰していること等を踏まえ、</a:t>
            </a:r>
            <a:r>
              <a:rPr kumimoji="1" lang="ja-JP" altLang="en-US" sz="1600" b="1" i="0" u="sng" strike="noStrike" kern="1200" cap="none" spc="0" normalizeH="0" baseline="0" noProof="0">
                <a:ln>
                  <a:noFill/>
                </a:ln>
                <a:solidFill>
                  <a:srgbClr val="0070C0"/>
                </a:solidFill>
                <a:effectLst/>
                <a:uLnTx/>
                <a:uFillTx/>
                <a:latin typeface="メイリオ" panose="020B0604030504040204" pitchFamily="50" charset="-128"/>
                <a:ea typeface="メイリオ" panose="020B0604030504040204" pitchFamily="50" charset="-128"/>
                <a:cs typeface="+mn-cs"/>
              </a:rPr>
              <a:t>入院時の食費の基準を引き上げる</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65125" marR="0" lvl="0" indent="-182563"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200" b="0" i="0" u="none" strike="noStrike" kern="1200" cap="none" spc="0" normalizeH="0" baseline="0" noProof="0">
                <a:ln>
                  <a:noFill/>
                </a:ln>
                <a:solidFill>
                  <a:srgbClr val="000000"/>
                </a:solidFill>
                <a:effectLst/>
                <a:uLnTx/>
                <a:uFillTx/>
                <a:latin typeface="Segoe UI"/>
                <a:ea typeface="メイリオ"/>
                <a:cs typeface="+mn-cs"/>
              </a:rPr>
              <a:t>　令和６年６月１日施行。令和６年３月までは重点支援地方交付金により対応。令和６年４月・５月については地域医療介護総合確保基金により対応。</a:t>
            </a:r>
            <a:endParaRPr kumimoji="0" lang="en-US" altLang="ja-JP" sz="1200" b="0" i="0" u="none" strike="noStrike" kern="1200" cap="none" spc="0" normalizeH="0" baseline="0" noProof="0">
              <a:ln>
                <a:noFill/>
              </a:ln>
              <a:solidFill>
                <a:srgbClr val="000000"/>
              </a:solidFill>
              <a:effectLst/>
              <a:uLnTx/>
              <a:uFillTx/>
              <a:latin typeface="Segoe UI"/>
              <a:ea typeface="メイリオ"/>
              <a:cs typeface="+mn-cs"/>
            </a:endParaRPr>
          </a:p>
          <a:p>
            <a:pPr marL="266700" marR="0" lvl="0" indent="-266700" algn="l" defTabSz="914400" rtl="0" eaLnBrk="1" fontAlgn="auto" latinLnBrk="0" hangingPunct="1">
              <a:lnSpc>
                <a:spcPts val="1800"/>
              </a:lnSpc>
              <a:spcBef>
                <a:spcPts val="600"/>
              </a:spcBef>
              <a:spcAft>
                <a:spcPts val="0"/>
              </a:spcAft>
              <a:buClrTx/>
              <a:buSzTx/>
              <a:buFont typeface="Wingdings" panose="05000000000000000000" pitchFamily="2" charset="2"/>
              <a:buChar char="Ø"/>
              <a:tabLst/>
              <a:defRPr/>
            </a:pPr>
            <a:r>
              <a:rPr kumimoji="0" lang="ja-JP" altLang="en-US" sz="1600" b="0" i="0" u="none" strike="noStrike" kern="1200" cap="none" spc="0" normalizeH="0" baseline="0" noProof="0">
                <a:ln>
                  <a:noFill/>
                </a:ln>
                <a:solidFill>
                  <a:srgbClr val="000000"/>
                </a:solidFill>
                <a:effectLst/>
                <a:uLnTx/>
                <a:uFillTx/>
                <a:latin typeface="Segoe UI"/>
                <a:ea typeface="メイリオ"/>
                <a:cs typeface="+mn-cs"/>
              </a:rPr>
              <a:t>今回改定による影響、食費等の動向等を把握し、検証を行う。</a:t>
            </a: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正方形/長方形 12">
            <a:extLst>
              <a:ext uri="{FF2B5EF4-FFF2-40B4-BE49-F238E27FC236}">
                <a16:creationId xmlns:a16="http://schemas.microsoft.com/office/drawing/2014/main" id="{EFD270B0-64C8-6A56-CABA-B433A5E7750D}"/>
              </a:ext>
            </a:extLst>
          </p:cNvPr>
          <p:cNvSpPr/>
          <p:nvPr/>
        </p:nvSpPr>
        <p:spPr>
          <a:xfrm>
            <a:off x="311929" y="767789"/>
            <a:ext cx="2979912" cy="385762"/>
          </a:xfrm>
          <a:prstGeom prst="rect">
            <a:avLst/>
          </a:prstGeom>
          <a:solidFill>
            <a:srgbClr val="E1E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入院時の食費の基準の見直し</a:t>
            </a:r>
          </a:p>
        </p:txBody>
      </p:sp>
      <p:graphicFrame>
        <p:nvGraphicFramePr>
          <p:cNvPr id="3" name="表 5">
            <a:extLst>
              <a:ext uri="{FF2B5EF4-FFF2-40B4-BE49-F238E27FC236}">
                <a16:creationId xmlns:a16="http://schemas.microsoft.com/office/drawing/2014/main" id="{D16BD6C1-7C16-9D85-9BC9-739A95D65A0F}"/>
              </a:ext>
            </a:extLst>
          </p:cNvPr>
          <p:cNvGraphicFramePr>
            <a:graphicFrameLocks noGrp="1"/>
          </p:cNvGraphicFramePr>
          <p:nvPr/>
        </p:nvGraphicFramePr>
        <p:xfrm>
          <a:off x="1689584" y="3904602"/>
          <a:ext cx="6384912" cy="2805840"/>
        </p:xfrm>
        <a:graphic>
          <a:graphicData uri="http://schemas.openxmlformats.org/drawingml/2006/table">
            <a:tbl>
              <a:tblPr firstRow="1" bandRow="1">
                <a:tableStyleId>{5C22544A-7EE6-4342-B048-85BDC9FD1C3A}</a:tableStyleId>
              </a:tblPr>
              <a:tblGrid>
                <a:gridCol w="1200912">
                  <a:extLst>
                    <a:ext uri="{9D8B030D-6E8A-4147-A177-3AD203B41FA5}">
                      <a16:colId xmlns:a16="http://schemas.microsoft.com/office/drawing/2014/main" val="667853076"/>
                    </a:ext>
                  </a:extLst>
                </a:gridCol>
                <a:gridCol w="2592000">
                  <a:extLst>
                    <a:ext uri="{9D8B030D-6E8A-4147-A177-3AD203B41FA5}">
                      <a16:colId xmlns:a16="http://schemas.microsoft.com/office/drawing/2014/main" val="297419261"/>
                    </a:ext>
                  </a:extLst>
                </a:gridCol>
                <a:gridCol w="2592000">
                  <a:extLst>
                    <a:ext uri="{9D8B030D-6E8A-4147-A177-3AD203B41FA5}">
                      <a16:colId xmlns:a16="http://schemas.microsoft.com/office/drawing/2014/main" val="3793593547"/>
                    </a:ext>
                  </a:extLst>
                </a:gridCol>
              </a:tblGrid>
              <a:tr h="900000">
                <a:tc>
                  <a:txBody>
                    <a:bodyPr/>
                    <a:lstStyle/>
                    <a:p>
                      <a:r>
                        <a:rPr kumimoji="1" lang="ja-JP" altLang="en-US" sz="1200" b="0">
                          <a:solidFill>
                            <a:schemeClr val="tx1"/>
                          </a:solidFill>
                          <a:latin typeface="メイリオ" panose="020B0604030504040204" pitchFamily="50" charset="-128"/>
                          <a:ea typeface="メイリオ" panose="020B0604030504040204" pitchFamily="50" charset="-128"/>
                        </a:rPr>
                        <a:t>一般所得者の場合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2000" b="0">
                          <a:solidFill>
                            <a:schemeClr val="tx1"/>
                          </a:solidFill>
                          <a:latin typeface="メイリオ" panose="020B0604030504040204" pitchFamily="50" charset="-128"/>
                          <a:ea typeface="メイリオ" panose="020B0604030504040204" pitchFamily="50" charset="-128"/>
                        </a:rPr>
                        <a:t>460</a:t>
                      </a:r>
                      <a:r>
                        <a:rPr kumimoji="1" lang="ja-JP" altLang="en-US" sz="2000" b="0">
                          <a:solidFill>
                            <a:schemeClr val="tx1"/>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6EB"/>
                    </a:solidFill>
                  </a:tcPr>
                </a:tc>
                <a:tc>
                  <a:txBody>
                    <a:bodyPr/>
                    <a:lstStyle/>
                    <a:p>
                      <a:pPr algn="ctr"/>
                      <a:r>
                        <a:rPr kumimoji="1" lang="en-US" altLang="ja-JP" sz="2000" b="1" u="sng">
                          <a:solidFill>
                            <a:srgbClr val="0070C0"/>
                          </a:solidFill>
                          <a:latin typeface="メイリオ" panose="020B0604030504040204" pitchFamily="50" charset="-128"/>
                          <a:ea typeface="メイリオ" panose="020B0604030504040204" pitchFamily="50" charset="-128"/>
                        </a:rPr>
                        <a:t>490</a:t>
                      </a:r>
                      <a:r>
                        <a:rPr kumimoji="1" lang="ja-JP" altLang="en-US" sz="2000" b="1" u="sng">
                          <a:solidFill>
                            <a:srgbClr val="0070C0"/>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DFF"/>
                    </a:solidFill>
                  </a:tcPr>
                </a:tc>
                <a:extLst>
                  <a:ext uri="{0D108BD9-81ED-4DB2-BD59-A6C34878D82A}">
                    <a16:rowId xmlns:a16="http://schemas.microsoft.com/office/drawing/2014/main" val="2402841776"/>
                  </a:ext>
                </a:extLst>
              </a:tr>
              <a:tr h="900000">
                <a:tc>
                  <a:txBody>
                    <a:bodyPr/>
                    <a:lstStyle/>
                    <a:p>
                      <a:r>
                        <a:rPr kumimoji="1" lang="ja-JP" altLang="en-US" sz="1200" b="0">
                          <a:solidFill>
                            <a:schemeClr val="tx1"/>
                          </a:solidFill>
                          <a:latin typeface="メイリオ" panose="020B0604030504040204" pitchFamily="50" charset="-128"/>
                          <a:ea typeface="メイリオ" panose="020B0604030504040204" pitchFamily="50" charset="-128"/>
                        </a:rPr>
                        <a:t>住民税非課税世帯の場合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2000" b="0">
                          <a:solidFill>
                            <a:schemeClr val="tx1"/>
                          </a:solidFill>
                          <a:latin typeface="メイリオ" panose="020B0604030504040204" pitchFamily="50" charset="-128"/>
                          <a:ea typeface="メイリオ" panose="020B0604030504040204" pitchFamily="50" charset="-128"/>
                        </a:rPr>
                        <a:t>210</a:t>
                      </a:r>
                      <a:r>
                        <a:rPr kumimoji="1" lang="ja-JP" altLang="en-US" sz="2000" b="0">
                          <a:solidFill>
                            <a:schemeClr val="tx1"/>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6EB"/>
                    </a:solidFill>
                  </a:tcPr>
                </a:tc>
                <a:tc>
                  <a:txBody>
                    <a:bodyPr/>
                    <a:lstStyle/>
                    <a:p>
                      <a:pPr algn="ctr"/>
                      <a:r>
                        <a:rPr kumimoji="1" lang="en-US" altLang="ja-JP" sz="2000" b="1" u="sng">
                          <a:solidFill>
                            <a:srgbClr val="0070C0"/>
                          </a:solidFill>
                          <a:latin typeface="メイリオ" panose="020B0604030504040204" pitchFamily="50" charset="-128"/>
                          <a:ea typeface="メイリオ" panose="020B0604030504040204" pitchFamily="50" charset="-128"/>
                        </a:rPr>
                        <a:t>230</a:t>
                      </a:r>
                      <a:r>
                        <a:rPr kumimoji="1" lang="ja-JP" altLang="en-US" sz="2000" b="1" u="sng">
                          <a:solidFill>
                            <a:srgbClr val="0070C0"/>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DFF"/>
                    </a:solidFill>
                  </a:tcPr>
                </a:tc>
                <a:extLst>
                  <a:ext uri="{0D108BD9-81ED-4DB2-BD59-A6C34878D82A}">
                    <a16:rowId xmlns:a16="http://schemas.microsoft.com/office/drawing/2014/main" val="2203116421"/>
                  </a:ext>
                </a:extLst>
              </a:tr>
              <a:tr h="900000">
                <a:tc>
                  <a:txBody>
                    <a:bodyPr/>
                    <a:lstStyle/>
                    <a:p>
                      <a:r>
                        <a:rPr kumimoji="1" lang="ja-JP" altLang="en-US" sz="1200" b="0">
                          <a:solidFill>
                            <a:schemeClr val="tx1"/>
                          </a:solidFill>
                          <a:latin typeface="メイリオ" panose="020B0604030504040204" pitchFamily="50" charset="-128"/>
                          <a:ea typeface="メイリオ" panose="020B0604030504040204" pitchFamily="50" charset="-128"/>
                        </a:rPr>
                        <a:t>住民税非課税かつ所得が一定基準に満たない７０歳以上の場合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2000" b="0">
                          <a:solidFill>
                            <a:schemeClr val="tx1"/>
                          </a:solidFill>
                          <a:latin typeface="メイリオ" panose="020B0604030504040204" pitchFamily="50" charset="-128"/>
                          <a:ea typeface="メイリオ" panose="020B0604030504040204" pitchFamily="50" charset="-128"/>
                        </a:rPr>
                        <a:t>100</a:t>
                      </a:r>
                      <a:r>
                        <a:rPr kumimoji="1" lang="ja-JP" altLang="en-US" sz="2000" b="0">
                          <a:solidFill>
                            <a:schemeClr val="tx1"/>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6EB"/>
                    </a:solidFill>
                  </a:tcPr>
                </a:tc>
                <a:tc>
                  <a:txBody>
                    <a:bodyPr/>
                    <a:lstStyle/>
                    <a:p>
                      <a:pPr algn="ctr"/>
                      <a:r>
                        <a:rPr kumimoji="1" lang="en-US" altLang="ja-JP" sz="2000" b="1" u="sng">
                          <a:solidFill>
                            <a:srgbClr val="0070C0"/>
                          </a:solidFill>
                          <a:latin typeface="メイリオ" panose="020B0604030504040204" pitchFamily="50" charset="-128"/>
                          <a:ea typeface="メイリオ" panose="020B0604030504040204" pitchFamily="50" charset="-128"/>
                        </a:rPr>
                        <a:t>110</a:t>
                      </a:r>
                      <a:r>
                        <a:rPr kumimoji="1" lang="ja-JP" altLang="en-US" sz="2000" b="1" u="sng">
                          <a:solidFill>
                            <a:srgbClr val="0070C0"/>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DFF"/>
                    </a:solidFill>
                  </a:tcPr>
                </a:tc>
                <a:extLst>
                  <a:ext uri="{0D108BD9-81ED-4DB2-BD59-A6C34878D82A}">
                    <a16:rowId xmlns:a16="http://schemas.microsoft.com/office/drawing/2014/main" val="3224863348"/>
                  </a:ext>
                </a:extLst>
              </a:tr>
            </a:tbl>
          </a:graphicData>
        </a:graphic>
      </p:graphicFrame>
      <p:sp>
        <p:nvSpPr>
          <p:cNvPr id="4" name="テキスト ボックス 3">
            <a:extLst>
              <a:ext uri="{FF2B5EF4-FFF2-40B4-BE49-F238E27FC236}">
                <a16:creationId xmlns:a16="http://schemas.microsoft.com/office/drawing/2014/main" id="{802AB7FB-AB22-1BB9-23C9-E27EBD28892F}"/>
              </a:ext>
            </a:extLst>
          </p:cNvPr>
          <p:cNvSpPr txBox="1"/>
          <p:nvPr/>
        </p:nvSpPr>
        <p:spPr>
          <a:xfrm>
            <a:off x="1025841" y="3509014"/>
            <a:ext cx="110799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自己負担</a:t>
            </a:r>
          </a:p>
        </p:txBody>
      </p:sp>
      <p:sp>
        <p:nvSpPr>
          <p:cNvPr id="5" name="テキスト ボックス 4">
            <a:extLst>
              <a:ext uri="{FF2B5EF4-FFF2-40B4-BE49-F238E27FC236}">
                <a16:creationId xmlns:a16="http://schemas.microsoft.com/office/drawing/2014/main" id="{59E342CA-0741-A5BE-DF61-A0869428FDB5}"/>
              </a:ext>
            </a:extLst>
          </p:cNvPr>
          <p:cNvSpPr txBox="1"/>
          <p:nvPr/>
        </p:nvSpPr>
        <p:spPr>
          <a:xfrm>
            <a:off x="5087992" y="3961033"/>
            <a:ext cx="851515" cy="338554"/>
          </a:xfrm>
          <a:prstGeom prst="rect">
            <a:avLst/>
          </a:prstGeom>
          <a:solidFill>
            <a:schemeClr val="bg1"/>
          </a:solid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p>
        </p:txBody>
      </p:sp>
      <p:sp>
        <p:nvSpPr>
          <p:cNvPr id="6" name="矢印: 右 5">
            <a:extLst>
              <a:ext uri="{FF2B5EF4-FFF2-40B4-BE49-F238E27FC236}">
                <a16:creationId xmlns:a16="http://schemas.microsoft.com/office/drawing/2014/main" id="{279C9581-CB5E-4EDC-E070-E98273390705}"/>
              </a:ext>
            </a:extLst>
          </p:cNvPr>
          <p:cNvSpPr/>
          <p:nvPr/>
        </p:nvSpPr>
        <p:spPr>
          <a:xfrm>
            <a:off x="5171419" y="4330365"/>
            <a:ext cx="713516" cy="409694"/>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 name="矢印: 右 6">
            <a:extLst>
              <a:ext uri="{FF2B5EF4-FFF2-40B4-BE49-F238E27FC236}">
                <a16:creationId xmlns:a16="http://schemas.microsoft.com/office/drawing/2014/main" id="{6DBF8CAF-7EC1-BB2D-D4D0-9E4173FD8AF4}"/>
              </a:ext>
            </a:extLst>
          </p:cNvPr>
          <p:cNvSpPr/>
          <p:nvPr/>
        </p:nvSpPr>
        <p:spPr>
          <a:xfrm>
            <a:off x="5171419" y="5260336"/>
            <a:ext cx="713516" cy="409694"/>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8" name="矢印: 右 7">
            <a:extLst>
              <a:ext uri="{FF2B5EF4-FFF2-40B4-BE49-F238E27FC236}">
                <a16:creationId xmlns:a16="http://schemas.microsoft.com/office/drawing/2014/main" id="{4123F9C9-BC8D-ED47-46E4-92F6F937BBD3}"/>
              </a:ext>
            </a:extLst>
          </p:cNvPr>
          <p:cNvSpPr/>
          <p:nvPr/>
        </p:nvSpPr>
        <p:spPr>
          <a:xfrm>
            <a:off x="5171419" y="6246057"/>
            <a:ext cx="713516" cy="409694"/>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9" name="テキスト ボックス 8">
            <a:extLst>
              <a:ext uri="{FF2B5EF4-FFF2-40B4-BE49-F238E27FC236}">
                <a16:creationId xmlns:a16="http://schemas.microsoft.com/office/drawing/2014/main" id="{B2B7CFBB-2658-C927-91AD-6EFA8715F100}"/>
              </a:ext>
            </a:extLst>
          </p:cNvPr>
          <p:cNvSpPr txBox="1"/>
          <p:nvPr/>
        </p:nvSpPr>
        <p:spPr>
          <a:xfrm>
            <a:off x="5087992" y="4878401"/>
            <a:ext cx="851515" cy="338554"/>
          </a:xfrm>
          <a:prstGeom prst="rect">
            <a:avLst/>
          </a:prstGeom>
          <a:solidFill>
            <a:schemeClr val="bg1"/>
          </a:solid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p>
        </p:txBody>
      </p:sp>
      <p:sp>
        <p:nvSpPr>
          <p:cNvPr id="11" name="テキスト ボックス 10">
            <a:extLst>
              <a:ext uri="{FF2B5EF4-FFF2-40B4-BE49-F238E27FC236}">
                <a16:creationId xmlns:a16="http://schemas.microsoft.com/office/drawing/2014/main" id="{65C7E593-EEC0-2653-B4AF-39A111D598FB}"/>
              </a:ext>
            </a:extLst>
          </p:cNvPr>
          <p:cNvSpPr txBox="1"/>
          <p:nvPr/>
        </p:nvSpPr>
        <p:spPr>
          <a:xfrm>
            <a:off x="5087992" y="5852200"/>
            <a:ext cx="851515" cy="338554"/>
          </a:xfrm>
          <a:prstGeom prst="rect">
            <a:avLst/>
          </a:prstGeom>
          <a:solidFill>
            <a:schemeClr val="bg1"/>
          </a:solid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p>
        </p:txBody>
      </p:sp>
      <p:graphicFrame>
        <p:nvGraphicFramePr>
          <p:cNvPr id="12" name="表 11">
            <a:extLst>
              <a:ext uri="{FF2B5EF4-FFF2-40B4-BE49-F238E27FC236}">
                <a16:creationId xmlns:a16="http://schemas.microsoft.com/office/drawing/2014/main" id="{3F18A725-ED39-50A8-F17F-DBE7BEE1AD55}"/>
              </a:ext>
            </a:extLst>
          </p:cNvPr>
          <p:cNvGraphicFramePr>
            <a:graphicFrameLocks noGrp="1"/>
          </p:cNvGraphicFramePr>
          <p:nvPr/>
        </p:nvGraphicFramePr>
        <p:xfrm>
          <a:off x="2890496" y="2728627"/>
          <a:ext cx="5184000" cy="900000"/>
        </p:xfrm>
        <a:graphic>
          <a:graphicData uri="http://schemas.openxmlformats.org/drawingml/2006/table">
            <a:tbl>
              <a:tblPr firstRow="1" bandRow="1">
                <a:tableStyleId>{5C22544A-7EE6-4342-B048-85BDC9FD1C3A}</a:tableStyleId>
              </a:tblPr>
              <a:tblGrid>
                <a:gridCol w="2592000">
                  <a:extLst>
                    <a:ext uri="{9D8B030D-6E8A-4147-A177-3AD203B41FA5}">
                      <a16:colId xmlns:a16="http://schemas.microsoft.com/office/drawing/2014/main" val="3823217829"/>
                    </a:ext>
                  </a:extLst>
                </a:gridCol>
                <a:gridCol w="2592000">
                  <a:extLst>
                    <a:ext uri="{9D8B030D-6E8A-4147-A177-3AD203B41FA5}">
                      <a16:colId xmlns:a16="http://schemas.microsoft.com/office/drawing/2014/main" val="1544897823"/>
                    </a:ext>
                  </a:extLst>
                </a:gridCol>
              </a:tblGrid>
              <a:tr h="900000">
                <a:tc>
                  <a:txBody>
                    <a:bodyPr/>
                    <a:lstStyle/>
                    <a:p>
                      <a:pPr algn="ctr"/>
                      <a:r>
                        <a:rPr kumimoji="1" lang="en-US" altLang="ja-JP" sz="2000" b="0">
                          <a:solidFill>
                            <a:schemeClr val="tx1"/>
                          </a:solidFill>
                          <a:latin typeface="メイリオ" panose="020B0604030504040204" pitchFamily="50" charset="-128"/>
                          <a:ea typeface="メイリオ" panose="020B0604030504040204" pitchFamily="50" charset="-128"/>
                        </a:rPr>
                        <a:t>640</a:t>
                      </a:r>
                      <a:r>
                        <a:rPr kumimoji="1" lang="ja-JP" altLang="en-US" sz="2000" b="0">
                          <a:solidFill>
                            <a:schemeClr val="tx1"/>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6EB"/>
                    </a:solidFill>
                  </a:tcPr>
                </a:tc>
                <a:tc>
                  <a:txBody>
                    <a:bodyPr/>
                    <a:lstStyle/>
                    <a:p>
                      <a:pPr algn="ctr"/>
                      <a:r>
                        <a:rPr kumimoji="1" lang="en-US" altLang="ja-JP" sz="2000" b="1" u="sng">
                          <a:solidFill>
                            <a:srgbClr val="0070C0"/>
                          </a:solidFill>
                          <a:latin typeface="メイリオ" panose="020B0604030504040204" pitchFamily="50" charset="-128"/>
                          <a:ea typeface="メイリオ" panose="020B0604030504040204" pitchFamily="50" charset="-128"/>
                        </a:rPr>
                        <a:t>670</a:t>
                      </a:r>
                      <a:r>
                        <a:rPr kumimoji="1" lang="ja-JP" altLang="en-US" sz="2000" b="1" u="sng">
                          <a:solidFill>
                            <a:srgbClr val="0070C0"/>
                          </a:solidFill>
                          <a:latin typeface="メイリオ" panose="020B0604030504040204" pitchFamily="50" charset="-128"/>
                          <a:ea typeface="メイリオ" panose="020B0604030504040204" pitchFamily="50" charset="-128"/>
                        </a:rPr>
                        <a:t>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1EDFF"/>
                    </a:solidFill>
                  </a:tcPr>
                </a:tc>
                <a:extLst>
                  <a:ext uri="{0D108BD9-81ED-4DB2-BD59-A6C34878D82A}">
                    <a16:rowId xmlns:a16="http://schemas.microsoft.com/office/drawing/2014/main" val="4072642418"/>
                  </a:ext>
                </a:extLst>
              </a:tr>
            </a:tbl>
          </a:graphicData>
        </a:graphic>
      </p:graphicFrame>
      <p:sp>
        <p:nvSpPr>
          <p:cNvPr id="15" name="矢印: 右 14">
            <a:extLst>
              <a:ext uri="{FF2B5EF4-FFF2-40B4-BE49-F238E27FC236}">
                <a16:creationId xmlns:a16="http://schemas.microsoft.com/office/drawing/2014/main" id="{E1D2EDB0-CD33-CC18-B7F7-BD3BB53914CC}"/>
              </a:ext>
            </a:extLst>
          </p:cNvPr>
          <p:cNvSpPr/>
          <p:nvPr/>
        </p:nvSpPr>
        <p:spPr>
          <a:xfrm>
            <a:off x="5171419" y="3131137"/>
            <a:ext cx="713516" cy="409694"/>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 name="テキスト ボックス 20">
            <a:extLst>
              <a:ext uri="{FF2B5EF4-FFF2-40B4-BE49-F238E27FC236}">
                <a16:creationId xmlns:a16="http://schemas.microsoft.com/office/drawing/2014/main" id="{330FA3DB-0078-0E88-1E90-6E5ED27149DF}"/>
              </a:ext>
            </a:extLst>
          </p:cNvPr>
          <p:cNvSpPr txBox="1"/>
          <p:nvPr/>
        </p:nvSpPr>
        <p:spPr>
          <a:xfrm>
            <a:off x="5087992" y="2761805"/>
            <a:ext cx="851515" cy="338554"/>
          </a:xfrm>
          <a:prstGeom prst="rect">
            <a:avLst/>
          </a:prstGeom>
          <a:solidFill>
            <a:schemeClr val="bg1"/>
          </a:solid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p>
        </p:txBody>
      </p:sp>
      <p:sp>
        <p:nvSpPr>
          <p:cNvPr id="22" name="テキスト ボックス 21">
            <a:extLst>
              <a:ext uri="{FF2B5EF4-FFF2-40B4-BE49-F238E27FC236}">
                <a16:creationId xmlns:a16="http://schemas.microsoft.com/office/drawing/2014/main" id="{B139B1D2-1F98-58D0-9E1E-589A582E9BB7}"/>
              </a:ext>
            </a:extLst>
          </p:cNvPr>
          <p:cNvSpPr txBox="1"/>
          <p:nvPr/>
        </p:nvSpPr>
        <p:spPr>
          <a:xfrm>
            <a:off x="1256674" y="2515760"/>
            <a:ext cx="6463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総額</a:t>
            </a:r>
          </a:p>
        </p:txBody>
      </p:sp>
      <p:sp>
        <p:nvSpPr>
          <p:cNvPr id="23" name="正方形/長方形 22">
            <a:extLst>
              <a:ext uri="{FF2B5EF4-FFF2-40B4-BE49-F238E27FC236}">
                <a16:creationId xmlns:a16="http://schemas.microsoft.com/office/drawing/2014/main" id="{EE868B7D-F3FF-EC17-83B6-EC7C7D0A6266}"/>
              </a:ext>
            </a:extLst>
          </p:cNvPr>
          <p:cNvSpPr/>
          <p:nvPr/>
        </p:nvSpPr>
        <p:spPr>
          <a:xfrm>
            <a:off x="5528176" y="2336332"/>
            <a:ext cx="2556000" cy="294118"/>
          </a:xfrm>
          <a:prstGeom prst="rect">
            <a:avLst/>
          </a:prstGeom>
          <a:solidFill>
            <a:srgbClr val="93B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改定後</a:t>
            </a:r>
          </a:p>
        </p:txBody>
      </p:sp>
      <p:sp>
        <p:nvSpPr>
          <p:cNvPr id="24" name="正方形/長方形 23">
            <a:extLst>
              <a:ext uri="{FF2B5EF4-FFF2-40B4-BE49-F238E27FC236}">
                <a16:creationId xmlns:a16="http://schemas.microsoft.com/office/drawing/2014/main" id="{0E12D0B2-4D60-09AE-782A-6C2FCFE6E0F5}"/>
              </a:ext>
            </a:extLst>
          </p:cNvPr>
          <p:cNvSpPr/>
          <p:nvPr/>
        </p:nvSpPr>
        <p:spPr>
          <a:xfrm>
            <a:off x="2890496" y="2336332"/>
            <a:ext cx="2556000" cy="294118"/>
          </a:xfrm>
          <a:prstGeom prst="rect">
            <a:avLst/>
          </a:prstGeom>
          <a:solidFill>
            <a:srgbClr val="FFE8C9"/>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16" name="スライド番号プレースホルダー 2">
            <a:extLst>
              <a:ext uri="{FF2B5EF4-FFF2-40B4-BE49-F238E27FC236}">
                <a16:creationId xmlns:a16="http://schemas.microsoft.com/office/drawing/2014/main" id="{7DD4569A-32D3-9E2A-5007-DA06C682E57F}"/>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3</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2507488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5056030" y="1099930"/>
          <a:ext cx="3883828" cy="4867138"/>
        </p:xfrm>
        <a:graphic>
          <a:graphicData uri="http://schemas.openxmlformats.org/drawingml/2006/table">
            <a:tbl>
              <a:tblPr firstRow="1" bandRow="1">
                <a:tableStyleId>{5C22544A-7EE6-4342-B048-85BDC9FD1C3A}</a:tableStyleId>
              </a:tblPr>
              <a:tblGrid>
                <a:gridCol w="3883828">
                  <a:extLst>
                    <a:ext uri="{9D8B030D-6E8A-4147-A177-3AD203B41FA5}">
                      <a16:colId xmlns:a16="http://schemas.microsoft.com/office/drawing/2014/main" val="20000"/>
                    </a:ext>
                  </a:extLst>
                </a:gridCol>
              </a:tblGrid>
              <a:tr h="734317">
                <a:tc>
                  <a:txBody>
                    <a:bodyPr/>
                    <a:lstStyle/>
                    <a:p>
                      <a:pPr marL="0" marR="0" lvl="0" indent="0" algn="ctr" defTabSz="842025" rtl="0" eaLnBrk="1" fontAlgn="auto" latinLnBrk="0" hangingPunct="1">
                        <a:lnSpc>
                          <a:spcPct val="100000"/>
                        </a:lnSpc>
                        <a:spcBef>
                          <a:spcPts val="0"/>
                        </a:spcBef>
                        <a:spcAft>
                          <a:spcPts val="0"/>
                        </a:spcAft>
                        <a:buClrTx/>
                        <a:buSzTx/>
                        <a:buFontTx/>
                        <a:buNone/>
                        <a:tabLst/>
                        <a:defRPr/>
                      </a:pPr>
                      <a:r>
                        <a:rPr kumimoji="1" lang="ja-JP" altLang="en-US" sz="1600" b="1">
                          <a:solidFill>
                            <a:prstClr val="black"/>
                          </a:solidFill>
                          <a:latin typeface="ＭＳ Ｐゴシック" pitchFamily="50" charset="-128"/>
                          <a:ea typeface="+mn-ea"/>
                        </a:rPr>
                        <a:t>＜現状の仕組み＞</a:t>
                      </a:r>
                      <a:endParaRPr kumimoji="1" lang="en-US" altLang="ja-JP" sz="1600" b="0">
                        <a:solidFill>
                          <a:schemeClr val="tx1"/>
                        </a:solidFill>
                      </a:endParaRPr>
                    </a:p>
                    <a:p>
                      <a:pPr algn="ctr"/>
                      <a:r>
                        <a:rPr kumimoji="1" lang="ja-JP" altLang="en-US" sz="1600" b="0" u="sng">
                          <a:solidFill>
                            <a:schemeClr val="tx1"/>
                          </a:solidFill>
                        </a:rPr>
                        <a:t>入院時食事療養費</a:t>
                      </a:r>
                      <a:endParaRPr kumimoji="1" lang="en-US" altLang="ja-JP" sz="1600" b="0" u="sng">
                        <a:solidFill>
                          <a:schemeClr val="tx1"/>
                        </a:solidFill>
                      </a:endParaRPr>
                    </a:p>
                  </a:txBody>
                  <a:tcPr marL="71896" marR="71896" marT="35949" marB="359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132821">
                <a:tc>
                  <a:txBody>
                    <a:bodyPr/>
                    <a:lstStyle/>
                    <a:p>
                      <a:endParaRPr kumimoji="1" lang="ja-JP" altLang="en-US" sz="1500"/>
                    </a:p>
                  </a:txBody>
                  <a:tcPr marL="71896" marR="71896" marT="35949" marB="3594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5" name="AutoShape 2"/>
          <p:cNvSpPr>
            <a:spLocks noChangeArrowheads="1"/>
          </p:cNvSpPr>
          <p:nvPr/>
        </p:nvSpPr>
        <p:spPr bwMode="auto">
          <a:xfrm>
            <a:off x="2193187" y="569651"/>
            <a:ext cx="5519800" cy="385963"/>
          </a:xfrm>
          <a:prstGeom prst="bevel">
            <a:avLst>
              <a:gd name="adj" fmla="val 0"/>
            </a:avLst>
          </a:prstGeom>
          <a:noFill/>
          <a:ln w="12700">
            <a:noFill/>
            <a:miter lim="800000"/>
            <a:headEnd/>
            <a:tailEnd/>
          </a:ln>
          <a:effectLst/>
        </p:spPr>
        <p:txBody>
          <a:bodyPr lIns="70574" tIns="35286" rIns="70574" bIns="35286">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2045" b="1"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入院時食事療養費の概要</a:t>
            </a:r>
          </a:p>
        </p:txBody>
      </p:sp>
      <p:sp>
        <p:nvSpPr>
          <p:cNvPr id="8" name="テキスト ボックス 7"/>
          <p:cNvSpPr txBox="1"/>
          <p:nvPr/>
        </p:nvSpPr>
        <p:spPr>
          <a:xfrm>
            <a:off x="5613555" y="5545777"/>
            <a:ext cx="729195"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（食費：１食）　　</a:t>
            </a:r>
          </a:p>
        </p:txBody>
      </p:sp>
      <p:grpSp>
        <p:nvGrpSpPr>
          <p:cNvPr id="27" name="グループ化 26"/>
          <p:cNvGrpSpPr/>
          <p:nvPr/>
        </p:nvGrpSpPr>
        <p:grpSpPr>
          <a:xfrm>
            <a:off x="5240726" y="2300382"/>
            <a:ext cx="625547" cy="3189720"/>
            <a:chOff x="9176052" y="4495465"/>
            <a:chExt cx="795585" cy="1800665"/>
          </a:xfrm>
        </p:grpSpPr>
        <p:sp>
          <p:nvSpPr>
            <p:cNvPr id="12" name="左中かっこ 11"/>
            <p:cNvSpPr/>
            <p:nvPr/>
          </p:nvSpPr>
          <p:spPr>
            <a:xfrm>
              <a:off x="9333118" y="4495465"/>
              <a:ext cx="196948" cy="1800665"/>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9176052" y="5301743"/>
              <a:ext cx="795585" cy="170525"/>
            </a:xfrm>
            <a:prstGeom prst="rect">
              <a:avLst/>
            </a:prstGeom>
            <a:solidFill>
              <a:schemeClr val="bg1"/>
            </a:solidFill>
            <a:ln>
              <a:noFill/>
            </a:ln>
          </p:spPr>
          <p:txBody>
            <a:bodyPr wrap="square"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en-US" altLang="ja-JP" sz="1363"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670</a:t>
              </a:r>
              <a:r>
                <a:rPr kumimoji="1" lang="ja-JP" altLang="en-US" sz="1363"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円</a:t>
              </a:r>
            </a:p>
          </p:txBody>
        </p:sp>
      </p:grpSp>
      <p:sp>
        <p:nvSpPr>
          <p:cNvPr id="14" name="正方形/長方形 13"/>
          <p:cNvSpPr/>
          <p:nvPr/>
        </p:nvSpPr>
        <p:spPr>
          <a:xfrm>
            <a:off x="5774064" y="3240868"/>
            <a:ext cx="408174" cy="224923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774064" y="2298600"/>
            <a:ext cx="408174" cy="96768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テキスト ボックス 82"/>
          <p:cNvSpPr txBox="1"/>
          <p:nvPr/>
        </p:nvSpPr>
        <p:spPr>
          <a:xfrm>
            <a:off x="1046389" y="1450192"/>
            <a:ext cx="3766248" cy="4410744"/>
          </a:xfrm>
          <a:prstGeom prst="rect">
            <a:avLst/>
          </a:prstGeom>
          <a:noFill/>
          <a:ln>
            <a:noFill/>
            <a:prstDash val="solid"/>
          </a:ln>
        </p:spPr>
        <p:txBody>
          <a:bodyPr wrap="square" lIns="70720" tIns="35362" rIns="70720" bIns="35362" rtlCol="0">
            <a:spAutoFit/>
          </a:bodyPr>
          <a:lstStyle/>
          <a:p>
            <a:pPr marL="137222" marR="0" lvl="0" indent="-137222" algn="l" defTabSz="705627" rtl="0" eaLnBrk="1" fontAlgn="auto" latinLnBrk="0" hangingPunct="1">
              <a:lnSpc>
                <a:spcPts val="2556"/>
              </a:lnSpc>
              <a:spcBef>
                <a:spcPts val="465"/>
              </a:spcBef>
              <a:spcAft>
                <a:spcPts val="0"/>
              </a:spcAft>
              <a:buClrTx/>
              <a:buSzTx/>
              <a:buFontTx/>
              <a:buNone/>
              <a:tabLst/>
              <a:defRPr/>
            </a:pPr>
            <a:r>
              <a:rPr kumimoji="1" lang="ja-JP" altLang="en-US"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入院時に必要な食費は、１食あたりの総額と自己負担を国が定め、その差額を保険給付（入院時食事療養費）として支給している。</a:t>
            </a: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r>
              <a:rPr kumimoji="1" lang="ja-JP" altLang="en-US"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「入院時食事療養費（保険給付）」 </a:t>
            </a: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r>
              <a:rPr kumimoji="1" lang="ja-JP" altLang="en-US"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＝「食事療養基準額（総額）」 －</a:t>
            </a: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r>
              <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「標準負担額（自己負担）」</a:t>
            </a: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endParaRPr kumimoji="1" lang="en-US" altLang="ja-JP"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37222" marR="0" lvl="0" indent="-137222" algn="l" defTabSz="705627" rtl="0" eaLnBrk="1" fontAlgn="auto" latinLnBrk="0" hangingPunct="1">
              <a:lnSpc>
                <a:spcPts val="2556"/>
              </a:lnSpc>
              <a:spcBef>
                <a:spcPts val="465"/>
              </a:spcBef>
              <a:spcAft>
                <a:spcPts val="0"/>
              </a:spcAft>
              <a:buClrTx/>
              <a:buSzTx/>
              <a:buFontTx/>
              <a:buNone/>
              <a:tabLst/>
              <a:defRPr/>
            </a:pPr>
            <a:r>
              <a:rPr kumimoji="1" lang="ja-JP" altLang="en-US" sz="1704"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支給方法は、各保険者が被保険者に代わり保険医療機関に直接支払う現物給付方式。</a:t>
            </a:r>
          </a:p>
        </p:txBody>
      </p:sp>
      <p:sp>
        <p:nvSpPr>
          <p:cNvPr id="9" name="正方形/長方形 8"/>
          <p:cNvSpPr/>
          <p:nvPr/>
        </p:nvSpPr>
        <p:spPr>
          <a:xfrm>
            <a:off x="1029600" y="1099931"/>
            <a:ext cx="3820373" cy="5058005"/>
          </a:xfrm>
          <a:prstGeom prst="rect">
            <a:avLst/>
          </a:prstGeom>
          <a:noFill/>
          <a:ln w="38100">
            <a:solidFill>
              <a:schemeClr val="accent2">
                <a:lumMod val="60000"/>
                <a:lumOff val="40000"/>
              </a:schemeClr>
            </a:solidFill>
          </a:ln>
        </p:spPr>
        <p:style>
          <a:lnRef idx="2">
            <a:schemeClr val="dk1"/>
          </a:lnRef>
          <a:fillRef idx="1">
            <a:schemeClr val="lt1"/>
          </a:fillRef>
          <a:effectRef idx="0">
            <a:schemeClr val="dk1"/>
          </a:effectRef>
          <a:fontRef idx="minor">
            <a:schemeClr val="dk1"/>
          </a:fontRef>
        </p:style>
        <p:txBody>
          <a:bodyPr lIns="70720" tIns="35362" rIns="70720" bIns="35362" rtlCol="0" anchor="ctr"/>
          <a:lstStyle/>
          <a:p>
            <a:pPr marL="0" marR="0" lvl="0" indent="0" algn="ctr" defTabSz="717431"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88" name="直線コネクタ 87"/>
          <p:cNvCxnSpPr/>
          <p:nvPr/>
        </p:nvCxnSpPr>
        <p:spPr>
          <a:xfrm>
            <a:off x="966145" y="930362"/>
            <a:ext cx="7973715" cy="0"/>
          </a:xfrm>
          <a:prstGeom prst="line">
            <a:avLst/>
          </a:prstGeom>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74" name="正方形/長方形 73"/>
          <p:cNvSpPr/>
          <p:nvPr/>
        </p:nvSpPr>
        <p:spPr>
          <a:xfrm>
            <a:off x="3269828" y="-446013"/>
            <a:ext cx="1392659" cy="36409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59556" rtl="0" eaLnBrk="1" fontAlgn="auto" latinLnBrk="0" hangingPunct="1">
              <a:lnSpc>
                <a:spcPct val="100000"/>
              </a:lnSpc>
              <a:spcBef>
                <a:spcPts val="0"/>
              </a:spcBef>
              <a:spcAft>
                <a:spcPts val="0"/>
              </a:spcAft>
              <a:buClrTx/>
              <a:buSzTx/>
              <a:buFontTx/>
              <a:buNone/>
              <a:tabLst/>
              <a:defRPr/>
            </a:pPr>
            <a:r>
              <a:rPr kumimoji="1" lang="en-US" altLang="ja-JP" sz="944"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rPr>
              <a:t>10/27</a:t>
            </a:r>
            <a:r>
              <a:rPr kumimoji="1" lang="ja-JP" altLang="en-US" sz="944"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rPr>
              <a:t>数値リバイス</a:t>
            </a:r>
          </a:p>
        </p:txBody>
      </p:sp>
      <p:sp>
        <p:nvSpPr>
          <p:cNvPr id="7" name="正方形/長方形 6">
            <a:extLst>
              <a:ext uri="{FF2B5EF4-FFF2-40B4-BE49-F238E27FC236}">
                <a16:creationId xmlns:a16="http://schemas.microsoft.com/office/drawing/2014/main" id="{4A474712-0B30-3446-9D69-D062C759A255}"/>
              </a:ext>
            </a:extLst>
          </p:cNvPr>
          <p:cNvSpPr/>
          <p:nvPr/>
        </p:nvSpPr>
        <p:spPr>
          <a:xfrm>
            <a:off x="6929226" y="4383546"/>
            <a:ext cx="408174" cy="110655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F0133B33-D986-A365-740A-05C1B2F23610}"/>
              </a:ext>
            </a:extLst>
          </p:cNvPr>
          <p:cNvSpPr/>
          <p:nvPr/>
        </p:nvSpPr>
        <p:spPr>
          <a:xfrm>
            <a:off x="6929226" y="2298601"/>
            <a:ext cx="408174" cy="208494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05BB8DB2-01F9-49B7-62B8-F707697CA26C}"/>
              </a:ext>
            </a:extLst>
          </p:cNvPr>
          <p:cNvSpPr txBox="1"/>
          <p:nvPr/>
        </p:nvSpPr>
        <p:spPr>
          <a:xfrm>
            <a:off x="6641427" y="4611202"/>
            <a:ext cx="983773" cy="333512"/>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自己負担</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２３０円</a:t>
            </a:r>
          </a:p>
        </p:txBody>
      </p:sp>
      <p:sp>
        <p:nvSpPr>
          <p:cNvPr id="24" name="テキスト ボックス 23">
            <a:extLst>
              <a:ext uri="{FF2B5EF4-FFF2-40B4-BE49-F238E27FC236}">
                <a16:creationId xmlns:a16="http://schemas.microsoft.com/office/drawing/2014/main" id="{52770AC9-6B17-6583-61C3-C649A252AF7B}"/>
              </a:ext>
            </a:extLst>
          </p:cNvPr>
          <p:cNvSpPr txBox="1"/>
          <p:nvPr/>
        </p:nvSpPr>
        <p:spPr>
          <a:xfrm>
            <a:off x="5599373" y="2590794"/>
            <a:ext cx="757554" cy="464639"/>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保険給付</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（栄養管理）</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１８０円</a:t>
            </a:r>
          </a:p>
        </p:txBody>
      </p:sp>
      <p:sp>
        <p:nvSpPr>
          <p:cNvPr id="28" name="テキスト ボックス 27">
            <a:extLst>
              <a:ext uri="{FF2B5EF4-FFF2-40B4-BE49-F238E27FC236}">
                <a16:creationId xmlns:a16="http://schemas.microsoft.com/office/drawing/2014/main" id="{C3F6AA6F-AFA3-72FA-8ADF-67C614DCB3D8}"/>
              </a:ext>
            </a:extLst>
          </p:cNvPr>
          <p:cNvSpPr txBox="1"/>
          <p:nvPr/>
        </p:nvSpPr>
        <p:spPr>
          <a:xfrm>
            <a:off x="6768718" y="5545777"/>
            <a:ext cx="729195"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（食費：１食）　　</a:t>
            </a:r>
          </a:p>
        </p:txBody>
      </p:sp>
      <p:sp>
        <p:nvSpPr>
          <p:cNvPr id="29" name="テキスト ボックス 28">
            <a:extLst>
              <a:ext uri="{FF2B5EF4-FFF2-40B4-BE49-F238E27FC236}">
                <a16:creationId xmlns:a16="http://schemas.microsoft.com/office/drawing/2014/main" id="{68C6721A-E0A4-617A-C590-0F5FEB193741}"/>
              </a:ext>
            </a:extLst>
          </p:cNvPr>
          <p:cNvSpPr txBox="1"/>
          <p:nvPr/>
        </p:nvSpPr>
        <p:spPr>
          <a:xfrm>
            <a:off x="6458787" y="1971578"/>
            <a:ext cx="1349054"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（住民税非課税世帯の場合）　　</a:t>
            </a:r>
          </a:p>
        </p:txBody>
      </p:sp>
      <p:sp>
        <p:nvSpPr>
          <p:cNvPr id="30" name="テキスト ボックス 29">
            <a:extLst>
              <a:ext uri="{FF2B5EF4-FFF2-40B4-BE49-F238E27FC236}">
                <a16:creationId xmlns:a16="http://schemas.microsoft.com/office/drawing/2014/main" id="{069BDE3E-7934-6236-330C-DC7529C05992}"/>
              </a:ext>
            </a:extLst>
          </p:cNvPr>
          <p:cNvSpPr txBox="1"/>
          <p:nvPr/>
        </p:nvSpPr>
        <p:spPr>
          <a:xfrm>
            <a:off x="5425736" y="1971578"/>
            <a:ext cx="1104829"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（一般所得者の場合）　　</a:t>
            </a:r>
          </a:p>
        </p:txBody>
      </p:sp>
      <p:sp>
        <p:nvSpPr>
          <p:cNvPr id="31" name="正方形/長方形 30">
            <a:extLst>
              <a:ext uri="{FF2B5EF4-FFF2-40B4-BE49-F238E27FC236}">
                <a16:creationId xmlns:a16="http://schemas.microsoft.com/office/drawing/2014/main" id="{45D3028B-D257-1795-303E-66FB43A96CE2}"/>
              </a:ext>
            </a:extLst>
          </p:cNvPr>
          <p:cNvSpPr/>
          <p:nvPr/>
        </p:nvSpPr>
        <p:spPr>
          <a:xfrm>
            <a:off x="8145284" y="4960750"/>
            <a:ext cx="408174" cy="52935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9149C4D4-04CD-B125-4CA3-406276ACA844}"/>
              </a:ext>
            </a:extLst>
          </p:cNvPr>
          <p:cNvSpPr/>
          <p:nvPr/>
        </p:nvSpPr>
        <p:spPr>
          <a:xfrm>
            <a:off x="8145284" y="2298600"/>
            <a:ext cx="408174" cy="266215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0574" tIns="35286" rIns="70574" bIns="35286" rtlCol="0" anchor="ctr"/>
          <a:lstStyle/>
          <a:p>
            <a:pPr marL="0" marR="0" lvl="0" indent="0" algn="ctr" defTabSz="705627" rtl="0" eaLnBrk="1" fontAlgn="auto" latinLnBrk="0" hangingPunct="1">
              <a:lnSpc>
                <a:spcPct val="100000"/>
              </a:lnSpc>
              <a:spcBef>
                <a:spcPts val="0"/>
              </a:spcBef>
              <a:spcAft>
                <a:spcPts val="0"/>
              </a:spcAft>
              <a:buClrTx/>
              <a:buSzTx/>
              <a:buFontTx/>
              <a:buNone/>
              <a:tabLst/>
              <a:defRPr/>
            </a:pPr>
            <a:endParaRPr kumimoji="1" lang="ja-JP" altLang="en-US" sz="141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a:extLst>
              <a:ext uri="{FF2B5EF4-FFF2-40B4-BE49-F238E27FC236}">
                <a16:creationId xmlns:a16="http://schemas.microsoft.com/office/drawing/2014/main" id="{42448DCC-78CF-7162-ADF6-60E93266EE32}"/>
              </a:ext>
            </a:extLst>
          </p:cNvPr>
          <p:cNvSpPr txBox="1"/>
          <p:nvPr/>
        </p:nvSpPr>
        <p:spPr>
          <a:xfrm>
            <a:off x="7929353" y="5545777"/>
            <a:ext cx="840036" cy="192192"/>
          </a:xfrm>
          <a:prstGeom prst="rect">
            <a:avLst/>
          </a:prstGeom>
          <a:noFill/>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（食費：１食）　　</a:t>
            </a:r>
          </a:p>
        </p:txBody>
      </p:sp>
      <p:sp>
        <p:nvSpPr>
          <p:cNvPr id="36" name="テキスト ボックス 35">
            <a:extLst>
              <a:ext uri="{FF2B5EF4-FFF2-40B4-BE49-F238E27FC236}">
                <a16:creationId xmlns:a16="http://schemas.microsoft.com/office/drawing/2014/main" id="{C29E0A0B-B455-F1A8-1C02-EEDFF5646029}"/>
              </a:ext>
            </a:extLst>
          </p:cNvPr>
          <p:cNvSpPr txBox="1"/>
          <p:nvPr/>
        </p:nvSpPr>
        <p:spPr>
          <a:xfrm>
            <a:off x="7712988" y="1850561"/>
            <a:ext cx="1272769" cy="434053"/>
          </a:xfrm>
          <a:prstGeom prst="rect">
            <a:avLst/>
          </a:prstGeom>
          <a:noFill/>
        </p:spPr>
        <p:txBody>
          <a:bodyPr wrap="square" lIns="70574" tIns="35286" rIns="70574" bIns="35286" rtlCol="0">
            <a:spAutoFit/>
          </a:bodyPr>
          <a:lstStyle/>
          <a:p>
            <a:pPr marL="74401" marR="0" lvl="0" indent="-74401"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（住民税非課税世帯かつ所得が一定基準に満たない７０歳以上の場合）　　</a:t>
            </a:r>
          </a:p>
        </p:txBody>
      </p:sp>
      <p:sp>
        <p:nvSpPr>
          <p:cNvPr id="37" name="テキスト ボックス 36">
            <a:extLst>
              <a:ext uri="{FF2B5EF4-FFF2-40B4-BE49-F238E27FC236}">
                <a16:creationId xmlns:a16="http://schemas.microsoft.com/office/drawing/2014/main" id="{691364BB-493D-AD92-46A8-8B66DCF574D4}"/>
              </a:ext>
            </a:extLst>
          </p:cNvPr>
          <p:cNvSpPr txBox="1"/>
          <p:nvPr/>
        </p:nvSpPr>
        <p:spPr>
          <a:xfrm>
            <a:off x="7782716" y="4988203"/>
            <a:ext cx="1133311" cy="333512"/>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自己負担</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１１０円</a:t>
            </a:r>
          </a:p>
        </p:txBody>
      </p:sp>
      <p:sp>
        <p:nvSpPr>
          <p:cNvPr id="38" name="テキスト ボックス 37">
            <a:extLst>
              <a:ext uri="{FF2B5EF4-FFF2-40B4-BE49-F238E27FC236}">
                <a16:creationId xmlns:a16="http://schemas.microsoft.com/office/drawing/2014/main" id="{CB9892C4-1B8E-0BE0-69A6-51574E4660AA}"/>
              </a:ext>
            </a:extLst>
          </p:cNvPr>
          <p:cNvSpPr txBox="1"/>
          <p:nvPr/>
        </p:nvSpPr>
        <p:spPr>
          <a:xfrm>
            <a:off x="5486265" y="4127207"/>
            <a:ext cx="983773" cy="464639"/>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自己負担</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（食材費、調理費）</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４９０円</a:t>
            </a:r>
          </a:p>
        </p:txBody>
      </p:sp>
      <p:sp>
        <p:nvSpPr>
          <p:cNvPr id="39" name="テキスト ボックス 38">
            <a:extLst>
              <a:ext uri="{FF2B5EF4-FFF2-40B4-BE49-F238E27FC236}">
                <a16:creationId xmlns:a16="http://schemas.microsoft.com/office/drawing/2014/main" id="{2CEC318D-56E9-BA39-235A-9E95D4366AB3}"/>
              </a:ext>
            </a:extLst>
          </p:cNvPr>
          <p:cNvSpPr txBox="1"/>
          <p:nvPr/>
        </p:nvSpPr>
        <p:spPr>
          <a:xfrm>
            <a:off x="6754534" y="3102308"/>
            <a:ext cx="757554" cy="333512"/>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保険給付</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４４０円</a:t>
            </a:r>
          </a:p>
        </p:txBody>
      </p:sp>
      <p:sp>
        <p:nvSpPr>
          <p:cNvPr id="42" name="テキスト ボックス 41">
            <a:extLst>
              <a:ext uri="{FF2B5EF4-FFF2-40B4-BE49-F238E27FC236}">
                <a16:creationId xmlns:a16="http://schemas.microsoft.com/office/drawing/2014/main" id="{C0FBDBEF-BE21-556F-3025-D69C89E4D2D0}"/>
              </a:ext>
            </a:extLst>
          </p:cNvPr>
          <p:cNvSpPr txBox="1"/>
          <p:nvPr/>
        </p:nvSpPr>
        <p:spPr>
          <a:xfrm>
            <a:off x="7913016" y="3361966"/>
            <a:ext cx="872706" cy="333512"/>
          </a:xfrm>
          <a:prstGeom prst="rect">
            <a:avLst/>
          </a:prstGeom>
          <a:noFill/>
          <a:ln cmpd="thickThin">
            <a:solidFill>
              <a:schemeClr val="tx1"/>
            </a:solidFill>
            <a:prstDash val="solid"/>
          </a:ln>
        </p:spPr>
        <p:txBody>
          <a:bodyPr wrap="square" lIns="70574" tIns="35286" rIns="70574" bIns="35286" rtlCol="0">
            <a:spAutoFit/>
          </a:bodyPr>
          <a:lstStyle/>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保険給付</a:t>
            </a:r>
            <a:endParaRPr kumimoji="1" lang="en-US" altLang="ja-JP"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ctr" defTabSz="705627" rtl="0" eaLnBrk="1" fontAlgn="auto" latinLnBrk="0" hangingPunct="1">
              <a:lnSpc>
                <a:spcPct val="100000"/>
              </a:lnSpc>
              <a:spcBef>
                <a:spcPts val="0"/>
              </a:spcBef>
              <a:spcAft>
                <a:spcPts val="0"/>
              </a:spcAft>
              <a:buClrTx/>
              <a:buSzTx/>
              <a:buFontTx/>
              <a:buNone/>
              <a:tabLst/>
              <a:defRPr/>
            </a:pPr>
            <a:r>
              <a:rPr kumimoji="1" lang="ja-JP" altLang="en-US" sz="852"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５６０円</a:t>
            </a:r>
          </a:p>
        </p:txBody>
      </p:sp>
      <p:sp>
        <p:nvSpPr>
          <p:cNvPr id="4" name="テキスト ボックス 3">
            <a:extLst>
              <a:ext uri="{FF2B5EF4-FFF2-40B4-BE49-F238E27FC236}">
                <a16:creationId xmlns:a16="http://schemas.microsoft.com/office/drawing/2014/main" id="{4250B070-4DC6-BD29-A8DD-9E363F01CB27}"/>
              </a:ext>
            </a:extLst>
          </p:cNvPr>
          <p:cNvSpPr txBox="1"/>
          <p:nvPr/>
        </p:nvSpPr>
        <p:spPr>
          <a:xfrm>
            <a:off x="5003664" y="5774790"/>
            <a:ext cx="1466372"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年間算定件数： 約 </a:t>
            </a:r>
            <a:r>
              <a:rPr kumimoji="1" lang="en-US" altLang="ja-JP" sz="786"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5.1</a:t>
            </a: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億件</a:t>
            </a:r>
          </a:p>
        </p:txBody>
      </p:sp>
      <p:sp>
        <p:nvSpPr>
          <p:cNvPr id="6" name="テキスト ボックス 5">
            <a:extLst>
              <a:ext uri="{FF2B5EF4-FFF2-40B4-BE49-F238E27FC236}">
                <a16:creationId xmlns:a16="http://schemas.microsoft.com/office/drawing/2014/main" id="{82507692-93AA-F561-CA81-DDCCF292C4C4}"/>
              </a:ext>
            </a:extLst>
          </p:cNvPr>
          <p:cNvSpPr txBox="1"/>
          <p:nvPr/>
        </p:nvSpPr>
        <p:spPr>
          <a:xfrm>
            <a:off x="6831972" y="5774790"/>
            <a:ext cx="769942"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約 </a:t>
            </a:r>
            <a:r>
              <a:rPr kumimoji="1" lang="en-US" altLang="ja-JP" sz="786"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2.8</a:t>
            </a: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億件</a:t>
            </a:r>
            <a:endParaRPr kumimoji="1" lang="en-US" altLang="ja-JP"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a:extLst>
              <a:ext uri="{FF2B5EF4-FFF2-40B4-BE49-F238E27FC236}">
                <a16:creationId xmlns:a16="http://schemas.microsoft.com/office/drawing/2014/main" id="{9BA3027C-1A50-CC46-D816-0EB5905D5449}"/>
              </a:ext>
            </a:extLst>
          </p:cNvPr>
          <p:cNvCxnSpPr/>
          <p:nvPr/>
        </p:nvCxnSpPr>
        <p:spPr>
          <a:xfrm>
            <a:off x="5056030" y="5738055"/>
            <a:ext cx="3859996"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16" name="テキスト ボックス 15">
            <a:extLst>
              <a:ext uri="{FF2B5EF4-FFF2-40B4-BE49-F238E27FC236}">
                <a16:creationId xmlns:a16="http://schemas.microsoft.com/office/drawing/2014/main" id="{EB4C34B5-6782-6217-F335-9C75656AE448}"/>
              </a:ext>
            </a:extLst>
          </p:cNvPr>
          <p:cNvSpPr txBox="1"/>
          <p:nvPr/>
        </p:nvSpPr>
        <p:spPr>
          <a:xfrm>
            <a:off x="8072060" y="5774790"/>
            <a:ext cx="686462" cy="192192"/>
          </a:xfrm>
          <a:prstGeom prst="rect">
            <a:avLst/>
          </a:prstGeom>
          <a:noFill/>
        </p:spPr>
        <p:txBody>
          <a:bodyPr wrap="square" lIns="70574" tIns="35286" rIns="70574" bIns="35286" rtlCol="0">
            <a:spAutoFit/>
          </a:bodyPr>
          <a:lstStyle/>
          <a:p>
            <a:pPr marL="0" marR="0" lvl="0" indent="0" algn="l" defTabSz="705627" rtl="0" eaLnBrk="1" fontAlgn="auto" latinLnBrk="0" hangingPunct="1">
              <a:lnSpc>
                <a:spcPct val="100000"/>
              </a:lnSpc>
              <a:spcBef>
                <a:spcPts val="0"/>
              </a:spcBef>
              <a:spcAft>
                <a:spcPts val="0"/>
              </a:spcAft>
              <a:buClrTx/>
              <a:buSzTx/>
              <a:buFontTx/>
              <a:buNone/>
              <a:tabLst/>
              <a:defRPr/>
            </a:pP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約 </a:t>
            </a:r>
            <a:r>
              <a:rPr kumimoji="1" lang="en-US" altLang="ja-JP" sz="786"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1.5</a:t>
            </a:r>
            <a:r>
              <a:rPr kumimoji="1" lang="ja-JP" altLang="en-US" sz="7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億件</a:t>
            </a:r>
          </a:p>
        </p:txBody>
      </p:sp>
      <p:sp>
        <p:nvSpPr>
          <p:cNvPr id="18" name="テキスト ボックス 17">
            <a:extLst>
              <a:ext uri="{FF2B5EF4-FFF2-40B4-BE49-F238E27FC236}">
                <a16:creationId xmlns:a16="http://schemas.microsoft.com/office/drawing/2014/main" id="{E634B679-1403-F0B3-8559-4BF49E841E44}"/>
              </a:ext>
            </a:extLst>
          </p:cNvPr>
          <p:cNvSpPr txBox="1"/>
          <p:nvPr/>
        </p:nvSpPr>
        <p:spPr>
          <a:xfrm>
            <a:off x="5003663" y="5994518"/>
            <a:ext cx="3992500" cy="280806"/>
          </a:xfrm>
          <a:prstGeom prst="rect">
            <a:avLst/>
          </a:prstGeom>
          <a:noFill/>
        </p:spPr>
        <p:txBody>
          <a:bodyPr wrap="square" lIns="70574" tIns="35286" rIns="70574" bIns="35286" rtlCol="0">
            <a:spAutoFit/>
          </a:bodyPr>
          <a:lstStyle/>
          <a:p>
            <a:pPr marL="227259" marR="0" lvl="0" indent="-227259" algn="l" defTabSz="705627" rtl="0" eaLnBrk="1" fontAlgn="auto" latinLnBrk="0" hangingPunct="1">
              <a:lnSpc>
                <a:spcPct val="100000"/>
              </a:lnSpc>
              <a:spcBef>
                <a:spcPts val="0"/>
              </a:spcBef>
              <a:spcAft>
                <a:spcPts val="0"/>
              </a:spcAft>
              <a:buClrTx/>
              <a:buSzTx/>
              <a:buFontTx/>
              <a:buNone/>
              <a:tabLst/>
              <a:defRPr/>
            </a:pPr>
            <a:r>
              <a:rPr kumimoji="1" lang="ja-JP" altLang="en-US"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出典：</a:t>
            </a:r>
            <a:r>
              <a:rPr kumimoji="1" lang="en-US" altLang="ja-JP"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NDB</a:t>
            </a:r>
            <a:r>
              <a:rPr kumimoji="1" lang="ja-JP" altLang="en-US"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データより推計。入院時生活療養費に係る食費の算定件数も含む。住民税非課税世帯については、入院</a:t>
            </a:r>
            <a:r>
              <a:rPr kumimoji="1" lang="en-US" altLang="ja-JP"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90</a:t>
            </a:r>
            <a:r>
              <a:rPr kumimoji="1" lang="ja-JP" altLang="en-US"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日以後、保険給付</a:t>
            </a:r>
            <a:r>
              <a:rPr kumimoji="1" lang="en-US" altLang="ja-JP"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490</a:t>
            </a:r>
            <a:r>
              <a:rPr kumimoji="1" lang="ja-JP" altLang="en-US"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円・自己負担</a:t>
            </a:r>
            <a:r>
              <a:rPr kumimoji="1" lang="en-US" altLang="ja-JP"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180</a:t>
            </a:r>
            <a:r>
              <a:rPr kumimoji="1" lang="ja-JP" altLang="en-US"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円になる場合の件数も含む。</a:t>
            </a:r>
            <a:endParaRPr kumimoji="1" lang="en-US" altLang="ja-JP" sz="681" b="0" i="0" u="none" strike="noStrike" kern="1200" cap="none" spc="0" normalizeH="0" baseline="0" noProof="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5" name="スライド番号プレースホルダー 2">
            <a:extLst>
              <a:ext uri="{FF2B5EF4-FFF2-40B4-BE49-F238E27FC236}">
                <a16:creationId xmlns:a16="http://schemas.microsoft.com/office/drawing/2014/main" id="{83582A66-533E-0D72-5BB8-6C2AACEBF705}"/>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4</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3476192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455713" y="624303"/>
          <a:ext cx="5468778" cy="5806677"/>
        </p:xfrm>
        <a:graphic>
          <a:graphicData uri="http://schemas.openxmlformats.org/drawingml/2006/table">
            <a:tbl>
              <a:tblPr firstRow="1" bandRow="1">
                <a:tableStyleId>{5940675A-B579-460E-94D1-54222C63F5DA}</a:tableStyleId>
              </a:tblPr>
              <a:tblGrid>
                <a:gridCol w="833478">
                  <a:extLst>
                    <a:ext uri="{9D8B030D-6E8A-4147-A177-3AD203B41FA5}">
                      <a16:colId xmlns:a16="http://schemas.microsoft.com/office/drawing/2014/main" val="416312007"/>
                    </a:ext>
                  </a:extLst>
                </a:gridCol>
                <a:gridCol w="352626">
                  <a:extLst>
                    <a:ext uri="{9D8B030D-6E8A-4147-A177-3AD203B41FA5}">
                      <a16:colId xmlns:a16="http://schemas.microsoft.com/office/drawing/2014/main" val="3334079801"/>
                    </a:ext>
                  </a:extLst>
                </a:gridCol>
                <a:gridCol w="1723056">
                  <a:extLst>
                    <a:ext uri="{9D8B030D-6E8A-4147-A177-3AD203B41FA5}">
                      <a16:colId xmlns:a16="http://schemas.microsoft.com/office/drawing/2014/main" val="3010131644"/>
                    </a:ext>
                  </a:extLst>
                </a:gridCol>
                <a:gridCol w="1279809">
                  <a:extLst>
                    <a:ext uri="{9D8B030D-6E8A-4147-A177-3AD203B41FA5}">
                      <a16:colId xmlns:a16="http://schemas.microsoft.com/office/drawing/2014/main" val="3510578632"/>
                    </a:ext>
                  </a:extLst>
                </a:gridCol>
                <a:gridCol w="1279809">
                  <a:extLst>
                    <a:ext uri="{9D8B030D-6E8A-4147-A177-3AD203B41FA5}">
                      <a16:colId xmlns:a16="http://schemas.microsoft.com/office/drawing/2014/main" val="2761730947"/>
                    </a:ext>
                  </a:extLst>
                </a:gridCol>
              </a:tblGrid>
              <a:tr h="550893">
                <a:tc>
                  <a:txBody>
                    <a:bodyPr/>
                    <a:lstStyle/>
                    <a:p>
                      <a:endParaRPr kumimoji="1" lang="ja-JP" altLang="en-US" sz="1700" b="1">
                        <a:solidFill>
                          <a:schemeClr val="bg1"/>
                        </a:solidFill>
                      </a:endParaRPr>
                    </a:p>
                  </a:txBody>
                  <a:tcPr marL="53940" marR="53940" marT="26970" marB="26970">
                    <a:solidFill>
                      <a:schemeClr val="accent1"/>
                    </a:solidFill>
                  </a:tcPr>
                </a:tc>
                <a:tc>
                  <a:txBody>
                    <a:bodyPr/>
                    <a:lstStyle/>
                    <a:p>
                      <a:pPr algn="ctr"/>
                      <a:endParaRPr kumimoji="1" lang="en-US" altLang="ja-JP" sz="1700"/>
                    </a:p>
                  </a:txBody>
                  <a:tcPr marL="53940" marR="53940" marT="26970" marB="26970" vert="eaVert" anchor="ctr">
                    <a:solidFill>
                      <a:schemeClr val="bg1"/>
                    </a:solidFill>
                  </a:tcPr>
                </a:tc>
                <a:tc>
                  <a:txBody>
                    <a:bodyPr/>
                    <a:lstStyle/>
                    <a:p>
                      <a:pPr algn="ctr"/>
                      <a:r>
                        <a:rPr kumimoji="1" lang="ja-JP" altLang="en-US" sz="1700"/>
                        <a:t>総額</a:t>
                      </a:r>
                      <a:endParaRPr kumimoji="1" lang="en-US" altLang="ja-JP" sz="1700"/>
                    </a:p>
                  </a:txBody>
                  <a:tcPr marL="53940" marR="53940" marT="26970" marB="26970" anchor="ctr">
                    <a:solidFill>
                      <a:schemeClr val="accent1">
                        <a:lumMod val="60000"/>
                        <a:lumOff val="40000"/>
                      </a:schemeClr>
                    </a:solidFill>
                  </a:tcPr>
                </a:tc>
                <a:tc>
                  <a:txBody>
                    <a:bodyPr/>
                    <a:lstStyle/>
                    <a:p>
                      <a:pPr algn="ctr"/>
                      <a:r>
                        <a:rPr kumimoji="1" lang="ja-JP" altLang="en-US" sz="1700"/>
                        <a:t>自己負担</a:t>
                      </a:r>
                    </a:p>
                  </a:txBody>
                  <a:tcPr marL="53940" marR="53940" marT="26970" marB="26970" anchor="ctr">
                    <a:solidFill>
                      <a:schemeClr val="accent1">
                        <a:lumMod val="40000"/>
                        <a:lumOff val="60000"/>
                      </a:schemeClr>
                    </a:solidFill>
                  </a:tcPr>
                </a:tc>
                <a:tc>
                  <a:txBody>
                    <a:bodyPr/>
                    <a:lstStyle/>
                    <a:p>
                      <a:pPr algn="ctr"/>
                      <a:r>
                        <a:rPr kumimoji="1" lang="ja-JP" altLang="en-US" sz="1700"/>
                        <a:t>保険給付</a:t>
                      </a:r>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3553951532"/>
                  </a:ext>
                </a:extLst>
              </a:tr>
              <a:tr h="65697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700" b="1">
                          <a:solidFill>
                            <a:schemeClr val="bg1"/>
                          </a:solidFill>
                        </a:rPr>
                        <a:t>H6.10</a:t>
                      </a:r>
                      <a:endParaRPr kumimoji="1" lang="ja-JP" altLang="en-US" sz="1700" b="1">
                        <a:solidFill>
                          <a:schemeClr val="bg1"/>
                        </a:solidFill>
                      </a:endParaRPr>
                    </a:p>
                  </a:txBody>
                  <a:tcPr marL="53940" marR="53940" marT="26970" marB="26970" anchor="ctr">
                    <a:solidFill>
                      <a:schemeClr val="accent1"/>
                    </a:solidFill>
                  </a:tcPr>
                </a:tc>
                <a:tc rowSpan="4">
                  <a:txBody>
                    <a:bodyPr/>
                    <a:lstStyle/>
                    <a:p>
                      <a:pPr algn="ctr"/>
                      <a:r>
                        <a:rPr kumimoji="1" lang="ja-JP" altLang="en-US" sz="1600"/>
                        <a:t>１日あたりで算定</a:t>
                      </a:r>
                      <a:endParaRPr kumimoji="1" lang="ja-JP" altLang="en-US" sz="1700"/>
                    </a:p>
                  </a:txBody>
                  <a:tcPr marL="53940" marR="53940" marT="26970" marB="26970" vert="eaVert" anchor="ctr">
                    <a:solidFill>
                      <a:schemeClr val="bg1"/>
                    </a:solidFill>
                  </a:tcPr>
                </a:tc>
                <a:tc rowSpan="2">
                  <a:txBody>
                    <a:bodyPr/>
                    <a:lstStyle/>
                    <a:p>
                      <a:pPr algn="ctr"/>
                      <a:r>
                        <a:rPr kumimoji="1" lang="en-US" altLang="ja-JP" sz="1700"/>
                        <a:t>1900</a:t>
                      </a:r>
                      <a:r>
                        <a:rPr kumimoji="1" lang="ja-JP" altLang="en-US" sz="1200"/>
                        <a:t>円</a:t>
                      </a:r>
                      <a:endParaRPr kumimoji="1" lang="en-US" altLang="ja-JP" sz="1700"/>
                    </a:p>
                  </a:txBody>
                  <a:tcPr marL="53940" marR="53940" marT="26970" marB="26970" anchor="ctr">
                    <a:solidFill>
                      <a:schemeClr val="accent1">
                        <a:lumMod val="60000"/>
                        <a:lumOff val="40000"/>
                      </a:schemeClr>
                    </a:solidFill>
                  </a:tcPr>
                </a:tc>
                <a:tc>
                  <a:txBody>
                    <a:bodyPr/>
                    <a:lstStyle/>
                    <a:p>
                      <a:pPr algn="ctr"/>
                      <a:r>
                        <a:rPr kumimoji="1" lang="en-US" altLang="ja-JP" sz="1700"/>
                        <a:t>600</a:t>
                      </a:r>
                      <a:r>
                        <a:rPr kumimoji="1" lang="ja-JP" altLang="en-US" sz="1200"/>
                        <a:t>円</a:t>
                      </a:r>
                    </a:p>
                  </a:txBody>
                  <a:tcPr marL="53940" marR="53940" marT="26970" marB="26970" anchor="ctr">
                    <a:solidFill>
                      <a:schemeClr val="accent1">
                        <a:lumMod val="40000"/>
                        <a:lumOff val="60000"/>
                      </a:schemeClr>
                    </a:solidFill>
                  </a:tcPr>
                </a:tc>
                <a:tc>
                  <a:txBody>
                    <a:bodyPr/>
                    <a:lstStyle/>
                    <a:p>
                      <a:pPr algn="ctr"/>
                      <a:r>
                        <a:rPr kumimoji="1" lang="en-US" altLang="ja-JP" sz="1700"/>
                        <a:t>1300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ja-JP" altLang="en-US"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2236551746"/>
                  </a:ext>
                </a:extLst>
              </a:tr>
              <a:tr h="656973">
                <a:tc>
                  <a:txBody>
                    <a:bodyPr/>
                    <a:lstStyle/>
                    <a:p>
                      <a:pPr algn="ctr"/>
                      <a:r>
                        <a:rPr kumimoji="1" lang="en-US" altLang="ja-JP" sz="1700" b="1">
                          <a:solidFill>
                            <a:schemeClr val="bg1"/>
                          </a:solidFill>
                        </a:rPr>
                        <a:t>H8.10</a:t>
                      </a:r>
                      <a:endParaRPr kumimoji="1" lang="ja-JP" altLang="en-US" sz="1700" b="1">
                        <a:solidFill>
                          <a:schemeClr val="bg1"/>
                        </a:solidFill>
                      </a:endParaRPr>
                    </a:p>
                  </a:txBody>
                  <a:tcPr marL="53940" marR="53940" marT="26970" marB="26970" anchor="ctr">
                    <a:solidFill>
                      <a:schemeClr val="accent1"/>
                    </a:solidFill>
                  </a:tcPr>
                </a:tc>
                <a:tc vMerge="1">
                  <a:txBody>
                    <a:bodyPr/>
                    <a:lstStyle/>
                    <a:p>
                      <a:endParaRPr kumimoji="1" lang="ja-JP" altLang="en-US"/>
                    </a:p>
                  </a:txBody>
                  <a:tcPr/>
                </a:tc>
                <a:tc vMerge="1">
                  <a:txBody>
                    <a:bodyPr/>
                    <a:lstStyle/>
                    <a:p>
                      <a:pPr algn="ctr"/>
                      <a:r>
                        <a:rPr kumimoji="1" lang="ja-JP" altLang="en-US" sz="1500" err="1"/>
                        <a:t>ｰ</a:t>
                      </a:r>
                      <a:endParaRPr kumimoji="1" lang="ja-JP" altLang="en-US" sz="1500"/>
                    </a:p>
                  </a:txBody>
                  <a:tcPr marL="84406" marR="84406" marT="42203" marB="42203" anchor="ctr">
                    <a:solidFill>
                      <a:schemeClr val="accent1">
                        <a:lumMod val="60000"/>
                        <a:lumOff val="40000"/>
                      </a:schemeClr>
                    </a:solidFill>
                  </a:tcPr>
                </a:tc>
                <a:tc rowSpan="2">
                  <a:txBody>
                    <a:bodyPr/>
                    <a:lstStyle/>
                    <a:p>
                      <a:pPr algn="ctr"/>
                      <a:r>
                        <a:rPr kumimoji="1" lang="en-US" altLang="ja-JP" sz="1700"/>
                        <a:t>760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tc>
                  <a:txBody>
                    <a:bodyPr/>
                    <a:lstStyle/>
                    <a:p>
                      <a:pPr algn="ctr"/>
                      <a:r>
                        <a:rPr kumimoji="1" lang="en-US" altLang="ja-JP" sz="1700"/>
                        <a:t>1140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2053181670"/>
                  </a:ext>
                </a:extLst>
              </a:tr>
              <a:tr h="656973">
                <a:tc>
                  <a:txBody>
                    <a:bodyPr/>
                    <a:lstStyle/>
                    <a:p>
                      <a:pPr algn="ctr"/>
                      <a:r>
                        <a:rPr kumimoji="1" lang="en-US" altLang="ja-JP" sz="1700" b="1">
                          <a:solidFill>
                            <a:schemeClr val="bg1"/>
                          </a:solidFill>
                        </a:rPr>
                        <a:t>H9.4</a:t>
                      </a:r>
                      <a:endParaRPr kumimoji="1" lang="ja-JP" altLang="en-US" sz="1700" b="1">
                        <a:solidFill>
                          <a:schemeClr val="bg1"/>
                        </a:solidFill>
                      </a:endParaRPr>
                    </a:p>
                  </a:txBody>
                  <a:tcPr marL="53940" marR="53940" marT="26970" marB="26970" anchor="ctr">
                    <a:solidFill>
                      <a:schemeClr val="accent1"/>
                    </a:solidFill>
                  </a:tcPr>
                </a:tc>
                <a:tc vMerge="1">
                  <a:txBody>
                    <a:bodyPr/>
                    <a:lstStyle/>
                    <a:p>
                      <a:endParaRPr kumimoji="1" lang="ja-JP" altLang="en-US"/>
                    </a:p>
                  </a:txBody>
                  <a:tcPr/>
                </a:tc>
                <a:tc rowSpan="2">
                  <a:txBody>
                    <a:bodyPr/>
                    <a:lstStyle/>
                    <a:p>
                      <a:pPr algn="ctr"/>
                      <a:r>
                        <a:rPr kumimoji="1" lang="en-US" altLang="ja-JP" sz="1700"/>
                        <a:t>1920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60000"/>
                        <a:lumOff val="40000"/>
                      </a:schemeClr>
                    </a:solidFill>
                  </a:tcPr>
                </a:tc>
                <a:tc vMerge="1">
                  <a:txBody>
                    <a:bodyPr/>
                    <a:lstStyle/>
                    <a:p>
                      <a:pPr algn="ctr"/>
                      <a:r>
                        <a:rPr kumimoji="1" lang="ja-JP" altLang="en-US" sz="1500" err="1"/>
                        <a:t>ｰ</a:t>
                      </a:r>
                      <a:endParaRPr kumimoji="1" lang="ja-JP" altLang="en-US" sz="1500"/>
                    </a:p>
                  </a:txBody>
                  <a:tcPr marL="84406" marR="84406" marT="42203" marB="42203" anchor="ctr">
                    <a:solidFill>
                      <a:schemeClr val="accent1">
                        <a:lumMod val="40000"/>
                        <a:lumOff val="60000"/>
                      </a:schemeClr>
                    </a:solidFill>
                  </a:tcPr>
                </a:tc>
                <a:tc>
                  <a:txBody>
                    <a:bodyPr/>
                    <a:lstStyle/>
                    <a:p>
                      <a:pPr algn="ctr"/>
                      <a:r>
                        <a:rPr kumimoji="1" lang="en-US" altLang="ja-JP" sz="1700"/>
                        <a:t>1160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3826215094"/>
                  </a:ext>
                </a:extLst>
              </a:tr>
              <a:tr h="656973">
                <a:tc>
                  <a:txBody>
                    <a:bodyPr/>
                    <a:lstStyle/>
                    <a:p>
                      <a:pPr algn="ctr"/>
                      <a:r>
                        <a:rPr kumimoji="1" lang="en-US" altLang="ja-JP" sz="1700" b="1">
                          <a:solidFill>
                            <a:schemeClr val="bg1"/>
                          </a:solidFill>
                        </a:rPr>
                        <a:t>H13.1</a:t>
                      </a:r>
                      <a:endParaRPr kumimoji="1" lang="ja-JP" altLang="en-US" sz="1700" b="1">
                        <a:solidFill>
                          <a:schemeClr val="bg1"/>
                        </a:solidFill>
                      </a:endParaRPr>
                    </a:p>
                  </a:txBody>
                  <a:tcPr marL="53940" marR="53940" marT="26970" marB="26970" anchor="ctr">
                    <a:solidFill>
                      <a:schemeClr val="accent1"/>
                    </a:solidFill>
                  </a:tcPr>
                </a:tc>
                <a:tc vMerge="1">
                  <a:txBody>
                    <a:bodyPr/>
                    <a:lstStyle/>
                    <a:p>
                      <a:endParaRPr kumimoji="1" lang="ja-JP" altLang="en-US"/>
                    </a:p>
                  </a:txBody>
                  <a:tcPr/>
                </a:tc>
                <a:tc vMerge="1">
                  <a:txBody>
                    <a:bodyPr/>
                    <a:lstStyle/>
                    <a:p>
                      <a:pPr algn="ctr"/>
                      <a:r>
                        <a:rPr kumimoji="1" lang="ja-JP" altLang="en-US" sz="1500" err="1"/>
                        <a:t>ｰ</a:t>
                      </a:r>
                      <a:endParaRPr kumimoji="1" lang="ja-JP" altLang="en-US" sz="1500"/>
                    </a:p>
                  </a:txBody>
                  <a:tcPr marL="84406" marR="84406" marT="42203" marB="42203" anchor="ctr">
                    <a:solidFill>
                      <a:schemeClr val="accent1">
                        <a:lumMod val="60000"/>
                        <a:lumOff val="40000"/>
                      </a:schemeClr>
                    </a:solidFill>
                  </a:tcPr>
                </a:tc>
                <a:tc>
                  <a:txBody>
                    <a:bodyPr/>
                    <a:lstStyle/>
                    <a:p>
                      <a:pPr algn="ctr"/>
                      <a:r>
                        <a:rPr kumimoji="1" lang="en-US" altLang="ja-JP" sz="1700"/>
                        <a:t>780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ja-JP" altLang="en-US" sz="1700"/>
                    </a:p>
                  </a:txBody>
                  <a:tcPr marL="53940" marR="53940" marT="26970" marB="26970" anchor="ctr">
                    <a:solidFill>
                      <a:schemeClr val="accent1">
                        <a:lumMod val="40000"/>
                        <a:lumOff val="60000"/>
                      </a:schemeClr>
                    </a:solidFill>
                  </a:tcPr>
                </a:tc>
                <a:tc>
                  <a:txBody>
                    <a:bodyPr/>
                    <a:lstStyle/>
                    <a:p>
                      <a:pPr algn="ctr"/>
                      <a:r>
                        <a:rPr kumimoji="1" lang="en-US" altLang="ja-JP" sz="1700"/>
                        <a:t>1140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ja-JP" altLang="en-US"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964477581"/>
                  </a:ext>
                </a:extLst>
              </a:tr>
              <a:tr h="656973">
                <a:tc>
                  <a:txBody>
                    <a:bodyPr/>
                    <a:lstStyle/>
                    <a:p>
                      <a:pPr algn="ctr"/>
                      <a:r>
                        <a:rPr kumimoji="1" lang="en-US" altLang="ja-JP" sz="1700" b="1">
                          <a:solidFill>
                            <a:schemeClr val="bg1"/>
                          </a:solidFill>
                        </a:rPr>
                        <a:t>H18.4</a:t>
                      </a:r>
                    </a:p>
                  </a:txBody>
                  <a:tcPr marL="53940" marR="53940" marT="26970" marB="26970" anchor="ctr">
                    <a:solidFill>
                      <a:schemeClr val="accent1"/>
                    </a:solidFill>
                  </a:tcPr>
                </a:tc>
                <a:tc rowSpan="4">
                  <a:txBody>
                    <a:bodyPr/>
                    <a:lstStyle/>
                    <a:p>
                      <a:pPr algn="ctr"/>
                      <a:r>
                        <a:rPr kumimoji="1" lang="ja-JP" altLang="en-US" sz="1600"/>
                        <a:t>１食あたりで算定</a:t>
                      </a:r>
                    </a:p>
                  </a:txBody>
                  <a:tcPr marL="53940" marR="53940" marT="26970" marB="26970" vert="eaVert" anchor="ctr">
                    <a:solidFill>
                      <a:schemeClr val="bg1"/>
                    </a:solidFill>
                  </a:tcPr>
                </a:tc>
                <a:tc rowSpan="3">
                  <a:txBody>
                    <a:bodyPr/>
                    <a:lstStyle/>
                    <a:p>
                      <a:pPr algn="ctr"/>
                      <a:r>
                        <a:rPr kumimoji="1" lang="en-US" altLang="ja-JP" sz="1700"/>
                        <a:t>640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p>
                      <a:pPr algn="ctr"/>
                      <a:r>
                        <a:rPr kumimoji="1" lang="ja-JP" altLang="en-US" sz="1200"/>
                        <a:t>（１日当たり</a:t>
                      </a:r>
                      <a:r>
                        <a:rPr kumimoji="1" lang="en-US" altLang="ja-JP" sz="1200"/>
                        <a:t>1920</a:t>
                      </a:r>
                      <a:r>
                        <a:rPr kumimoji="1" lang="ja-JP" altLang="en-US" sz="1200"/>
                        <a:t>円）</a:t>
                      </a:r>
                      <a:endParaRPr kumimoji="1" lang="en-US" altLang="ja-JP" sz="1700"/>
                    </a:p>
                    <a:p>
                      <a:pPr algn="ctr"/>
                      <a:endParaRPr kumimoji="1" lang="ja-JP" altLang="en-US" sz="1700"/>
                    </a:p>
                  </a:txBody>
                  <a:tcPr marL="53940" marR="53940" marT="26970" marB="26970" anchor="ctr">
                    <a:solidFill>
                      <a:schemeClr val="accent1">
                        <a:lumMod val="60000"/>
                        <a:lumOff val="40000"/>
                      </a:schemeClr>
                    </a:solidFill>
                  </a:tcPr>
                </a:tc>
                <a:tc>
                  <a:txBody>
                    <a:bodyPr/>
                    <a:lstStyle/>
                    <a:p>
                      <a:pPr algn="ctr"/>
                      <a:r>
                        <a:rPr kumimoji="1" lang="en-US" altLang="ja-JP" sz="1700"/>
                        <a:t>260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tc>
                  <a:txBody>
                    <a:bodyPr/>
                    <a:lstStyle/>
                    <a:p>
                      <a:pPr algn="ctr"/>
                      <a:r>
                        <a:rPr kumimoji="1" lang="en-US" altLang="ja-JP" sz="1700"/>
                        <a:t>380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1892670958"/>
                  </a:ext>
                </a:extLst>
              </a:tr>
              <a:tr h="656973">
                <a:tc>
                  <a:txBody>
                    <a:bodyPr/>
                    <a:lstStyle/>
                    <a:p>
                      <a:pPr algn="ctr"/>
                      <a:r>
                        <a:rPr kumimoji="1" lang="en-US" altLang="ja-JP" sz="1700" b="1">
                          <a:solidFill>
                            <a:schemeClr val="bg1"/>
                          </a:solidFill>
                        </a:rPr>
                        <a:t>H28.4</a:t>
                      </a:r>
                      <a:endParaRPr kumimoji="1" lang="ja-JP" altLang="en-US" sz="1700" b="1">
                        <a:solidFill>
                          <a:schemeClr val="bg1"/>
                        </a:solidFill>
                      </a:endParaRPr>
                    </a:p>
                  </a:txBody>
                  <a:tcPr marL="53940" marR="53940" marT="26970" marB="26970" anchor="ctr">
                    <a:solidFill>
                      <a:schemeClr val="accent1"/>
                    </a:solidFill>
                  </a:tcPr>
                </a:tc>
                <a:tc vMerge="1">
                  <a:txBody>
                    <a:bodyPr/>
                    <a:lstStyle/>
                    <a:p>
                      <a:endParaRPr kumimoji="1" lang="ja-JP" altLang="en-US"/>
                    </a:p>
                  </a:txBody>
                  <a:tcPr vert="eaVert">
                    <a:solidFill>
                      <a:schemeClr val="bg1"/>
                    </a:solidFill>
                  </a:tcPr>
                </a:tc>
                <a:tc vMerge="1">
                  <a:txBody>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500"/>
                        <a:t>ｰ</a:t>
                      </a:r>
                    </a:p>
                  </a:txBody>
                  <a:tcPr marL="84406" marR="84406" marT="42203" marB="42203" anchor="ctr">
                    <a:solidFill>
                      <a:schemeClr val="accent1">
                        <a:lumMod val="60000"/>
                        <a:lumOff val="40000"/>
                      </a:schemeClr>
                    </a:solidFill>
                  </a:tcPr>
                </a:tc>
                <a:tc>
                  <a:txBody>
                    <a:bodyPr/>
                    <a:lstStyle/>
                    <a:p>
                      <a:pPr algn="ctr"/>
                      <a:r>
                        <a:rPr kumimoji="1" lang="en-US" altLang="ja-JP" sz="1700"/>
                        <a:t>360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ja-JP" altLang="en-US" sz="1700"/>
                    </a:p>
                  </a:txBody>
                  <a:tcPr marL="53940" marR="53940" marT="26970" marB="26970" anchor="ctr">
                    <a:solidFill>
                      <a:schemeClr val="accent1">
                        <a:lumMod val="40000"/>
                        <a:lumOff val="60000"/>
                      </a:schemeClr>
                    </a:solidFill>
                  </a:tcPr>
                </a:tc>
                <a:tc>
                  <a:txBody>
                    <a:bodyPr/>
                    <a:lstStyle/>
                    <a:p>
                      <a:pPr algn="ctr"/>
                      <a:r>
                        <a:rPr kumimoji="1" lang="en-US" altLang="ja-JP" sz="1700"/>
                        <a:t>280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ja-JP" altLang="en-US"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3218775627"/>
                  </a:ext>
                </a:extLst>
              </a:tr>
              <a:tr h="656973">
                <a:tc>
                  <a:txBody>
                    <a:bodyPr/>
                    <a:lstStyle/>
                    <a:p>
                      <a:pPr algn="ctr"/>
                      <a:r>
                        <a:rPr kumimoji="1" lang="en-US" altLang="ja-JP" sz="1700" b="1">
                          <a:solidFill>
                            <a:schemeClr val="bg1"/>
                          </a:solidFill>
                        </a:rPr>
                        <a:t>H30.4</a:t>
                      </a:r>
                    </a:p>
                  </a:txBody>
                  <a:tcPr marL="53940" marR="53940" marT="26970" marB="26970" anchor="ctr">
                    <a:solidFill>
                      <a:schemeClr val="accent1"/>
                    </a:solidFill>
                  </a:tcPr>
                </a:tc>
                <a:tc vMerge="1">
                  <a:txBody>
                    <a:bodyPr/>
                    <a:lstStyle/>
                    <a:p>
                      <a:endParaRPr kumimoji="1" lang="ja-JP" altLang="en-US"/>
                    </a:p>
                  </a:txBody>
                  <a:tcPr/>
                </a:tc>
                <a:tc vMerge="1">
                  <a:txBody>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500"/>
                        <a:t>ｰ</a:t>
                      </a:r>
                    </a:p>
                  </a:txBody>
                  <a:tcPr marL="84406" marR="84406" marT="42203" marB="42203" anchor="ctr">
                    <a:solidFill>
                      <a:schemeClr val="accent1">
                        <a:lumMod val="60000"/>
                        <a:lumOff val="40000"/>
                      </a:schemeClr>
                    </a:solidFill>
                  </a:tcPr>
                </a:tc>
                <a:tc>
                  <a:txBody>
                    <a:bodyPr/>
                    <a:lstStyle/>
                    <a:p>
                      <a:pPr algn="ctr"/>
                      <a:r>
                        <a:rPr kumimoji="1" lang="en-US" altLang="ja-JP" sz="1700"/>
                        <a:t>460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solidFill>
                          <a:schemeClr val="tx1"/>
                        </a:solidFill>
                      </a:endParaRPr>
                    </a:p>
                  </a:txBody>
                  <a:tcPr marL="53940" marR="53940" marT="26970" marB="26970" anchor="ctr">
                    <a:solidFill>
                      <a:schemeClr val="accent1">
                        <a:lumMod val="40000"/>
                        <a:lumOff val="60000"/>
                      </a:schemeClr>
                    </a:solidFill>
                  </a:tcPr>
                </a:tc>
                <a:tc>
                  <a:txBody>
                    <a:bodyPr/>
                    <a:lstStyle/>
                    <a:p>
                      <a:pPr algn="ctr"/>
                      <a:r>
                        <a:rPr kumimoji="1" lang="en-US" altLang="ja-JP" sz="1700"/>
                        <a:t>180</a:t>
                      </a:r>
                      <a:r>
                        <a:rPr kumimoji="1" lang="ja-JP" altLang="en-US" sz="1200" b="0" i="0" u="none" strike="noStrike" kern="1200" cap="none" spc="0" normalizeH="0" baseline="0" noProof="0">
                          <a:ln>
                            <a:noFill/>
                          </a:ln>
                          <a:solidFill>
                            <a:prstClr val="black"/>
                          </a:solidFill>
                          <a:effectLst/>
                          <a:uLnTx/>
                          <a:uFillTx/>
                          <a:latin typeface="+mn-lt"/>
                          <a:ea typeface="+mn-ea"/>
                          <a:cs typeface="+mn-cs"/>
                        </a:rPr>
                        <a:t>円</a:t>
                      </a:r>
                      <a:endParaRPr kumimoji="1" lang="en-US" altLang="ja-JP"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1158941337"/>
                  </a:ext>
                </a:extLst>
              </a:tr>
              <a:tr h="656973">
                <a:tc>
                  <a:txBody>
                    <a:bodyPr/>
                    <a:lstStyle/>
                    <a:p>
                      <a:pPr algn="ctr"/>
                      <a:r>
                        <a:rPr kumimoji="1" lang="en-US" altLang="ja-JP" sz="1700" b="1">
                          <a:solidFill>
                            <a:schemeClr val="bg1"/>
                          </a:solidFill>
                        </a:rPr>
                        <a:t>R6.6</a:t>
                      </a:r>
                    </a:p>
                  </a:txBody>
                  <a:tcPr marL="53940" marR="53940" marT="26970" marB="26970" anchor="ctr">
                    <a:solidFill>
                      <a:schemeClr val="accent1"/>
                    </a:solidFill>
                  </a:tcPr>
                </a:tc>
                <a:tc vMerge="1">
                  <a:txBody>
                    <a:bodyPr/>
                    <a:lstStyle/>
                    <a:p>
                      <a:pPr algn="ctr"/>
                      <a:endParaRPr kumimoji="1" lang="ja-JP" altLang="en-US" sz="1600"/>
                    </a:p>
                  </a:txBody>
                  <a:tcPr marL="53940" marR="53940" marT="26970" marB="26970" vert="eaVert" anchor="ctr">
                    <a:solidFill>
                      <a:schemeClr val="bg1"/>
                    </a:solidFill>
                  </a:tcPr>
                </a:tc>
                <a:tc>
                  <a:txBody>
                    <a:bodyPr/>
                    <a:lstStyle/>
                    <a:p>
                      <a:pPr algn="ctr"/>
                      <a:r>
                        <a:rPr kumimoji="1" lang="en-US" altLang="ja-JP" sz="1700"/>
                        <a:t>670</a:t>
                      </a:r>
                      <a:r>
                        <a:rPr kumimoji="1" lang="ja-JP" altLang="en-US" sz="1200"/>
                        <a:t>円</a:t>
                      </a:r>
                      <a:endParaRPr kumimoji="1" lang="en-US" altLang="ja-JP" sz="1200"/>
                    </a:p>
                    <a:p>
                      <a:pPr algn="ctr"/>
                      <a:r>
                        <a:rPr kumimoji="1" lang="ja-JP" altLang="en-US" sz="1200"/>
                        <a:t>（１日当たり</a:t>
                      </a:r>
                      <a:r>
                        <a:rPr kumimoji="1" lang="en-US" altLang="ja-JP" sz="1200"/>
                        <a:t>2010</a:t>
                      </a:r>
                      <a:r>
                        <a:rPr kumimoji="1" lang="ja-JP" altLang="en-US" sz="1200"/>
                        <a:t>円）</a:t>
                      </a:r>
                    </a:p>
                  </a:txBody>
                  <a:tcPr marL="53940" marR="53940" marT="26970" marB="26970" anchor="ctr">
                    <a:solidFill>
                      <a:schemeClr val="accent1">
                        <a:lumMod val="60000"/>
                        <a:lumOff val="40000"/>
                      </a:schemeClr>
                    </a:solidFill>
                  </a:tcPr>
                </a:tc>
                <a:tc>
                  <a:txBody>
                    <a:bodyPr/>
                    <a:lstStyle/>
                    <a:p>
                      <a:pPr algn="ctr"/>
                      <a:r>
                        <a:rPr kumimoji="1" lang="en-US" altLang="ja-JP" sz="1700">
                          <a:solidFill>
                            <a:schemeClr val="tx1"/>
                          </a:solidFill>
                        </a:rPr>
                        <a:t>490</a:t>
                      </a:r>
                      <a:r>
                        <a:rPr kumimoji="1" lang="ja-JP" altLang="en-US" sz="1200">
                          <a:solidFill>
                            <a:schemeClr val="tx1"/>
                          </a:solidFill>
                        </a:rPr>
                        <a:t>円</a:t>
                      </a:r>
                      <a:endParaRPr kumimoji="1" lang="en-US" altLang="ja-JP" sz="1700">
                        <a:solidFill>
                          <a:schemeClr val="tx1"/>
                        </a:solidFill>
                      </a:endParaRPr>
                    </a:p>
                  </a:txBody>
                  <a:tcPr marL="53940" marR="53940" marT="26970" marB="26970" anchor="ctr">
                    <a:solidFill>
                      <a:schemeClr val="accent1">
                        <a:lumMod val="40000"/>
                        <a:lumOff val="60000"/>
                      </a:schemeClr>
                    </a:solidFill>
                  </a:tcPr>
                </a:tc>
                <a:tc>
                  <a:txBody>
                    <a:bodyPr/>
                    <a:lstStyle/>
                    <a:p>
                      <a:pPr algn="ctr"/>
                      <a:r>
                        <a:rPr kumimoji="1" lang="en-US" altLang="ja-JP" sz="1700"/>
                        <a:t>180</a:t>
                      </a:r>
                      <a:r>
                        <a:rPr kumimoji="1" lang="ja-JP" altLang="en-US" sz="1200"/>
                        <a:t>円</a:t>
                      </a:r>
                      <a:endParaRPr kumimoji="1" lang="ja-JP" altLang="en-US" sz="1700"/>
                    </a:p>
                  </a:txBody>
                  <a:tcPr marL="53940" marR="53940" marT="26970" marB="26970" anchor="ctr">
                    <a:solidFill>
                      <a:schemeClr val="accent1">
                        <a:lumMod val="40000"/>
                        <a:lumOff val="60000"/>
                      </a:schemeClr>
                    </a:solidFill>
                  </a:tcPr>
                </a:tc>
                <a:extLst>
                  <a:ext uri="{0D108BD9-81ED-4DB2-BD59-A6C34878D82A}">
                    <a16:rowId xmlns:a16="http://schemas.microsoft.com/office/drawing/2014/main" val="3398317909"/>
                  </a:ext>
                </a:extLst>
              </a:tr>
            </a:tbl>
          </a:graphicData>
        </a:graphic>
      </p:graphicFrame>
      <p:sp>
        <p:nvSpPr>
          <p:cNvPr id="8" name="タイトル 1"/>
          <p:cNvSpPr txBox="1">
            <a:spLocks/>
          </p:cNvSpPr>
          <p:nvPr/>
        </p:nvSpPr>
        <p:spPr>
          <a:xfrm>
            <a:off x="1659486" y="220105"/>
            <a:ext cx="6856377" cy="259893"/>
          </a:xfrm>
          <a:prstGeom prst="rect">
            <a:avLst/>
          </a:prstGeom>
        </p:spPr>
        <p:txBody>
          <a:bodyPr vert="horz" lIns="53940" tIns="26970" rIns="53940" bIns="2697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539441" rtl="0" eaLnBrk="1" fontAlgn="auto" latinLnBrk="0" hangingPunct="1">
              <a:lnSpc>
                <a:spcPct val="100000"/>
              </a:lnSpc>
              <a:spcBef>
                <a:spcPct val="0"/>
              </a:spcBef>
              <a:spcAft>
                <a:spcPts val="0"/>
              </a:spcAft>
              <a:buClrTx/>
              <a:buSzTx/>
              <a:buFontTx/>
              <a:buNone/>
              <a:tabLst/>
              <a:defRPr/>
            </a:pPr>
            <a:r>
              <a:rPr kumimoji="1" lang="ja-JP" altLang="en-US" sz="204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j-cs"/>
              </a:rPr>
              <a:t>「入院時食事療養費制度」発足以来の食事療養費等の変遷</a:t>
            </a:r>
          </a:p>
        </p:txBody>
      </p:sp>
      <p:cxnSp>
        <p:nvCxnSpPr>
          <p:cNvPr id="12" name="直線コネクタ 11"/>
          <p:cNvCxnSpPr>
            <a:cxnSpLocks/>
          </p:cNvCxnSpPr>
          <p:nvPr/>
        </p:nvCxnSpPr>
        <p:spPr>
          <a:xfrm>
            <a:off x="1455713" y="3800303"/>
            <a:ext cx="546877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4" name="テキスト ボックス 3">
            <a:extLst>
              <a:ext uri="{FF2B5EF4-FFF2-40B4-BE49-F238E27FC236}">
                <a16:creationId xmlns:a16="http://schemas.microsoft.com/office/drawing/2014/main" id="{4AD494A0-991A-C547-5EB3-D9B433A6F0C6}"/>
              </a:ext>
            </a:extLst>
          </p:cNvPr>
          <p:cNvSpPr txBox="1"/>
          <p:nvPr/>
        </p:nvSpPr>
        <p:spPr>
          <a:xfrm>
            <a:off x="3489075" y="6486860"/>
            <a:ext cx="5468778" cy="276999"/>
          </a:xfrm>
          <a:prstGeom prst="rect">
            <a:avLst/>
          </a:prstGeom>
          <a:noFill/>
        </p:spPr>
        <p:txBody>
          <a:bodyPr wrap="square" rtlCol="0">
            <a:spAutoFit/>
          </a:bodyPr>
          <a:lstStyle/>
          <a:p>
            <a:pPr marL="229965" marR="0" lvl="0" indent="-155565" algn="l" defTabSz="389586"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介護保険の入所者の食費の基準費用額：約</a:t>
            </a: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482</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１食当たり換算</a:t>
            </a: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テキスト ボックス 1">
            <a:extLst>
              <a:ext uri="{FF2B5EF4-FFF2-40B4-BE49-F238E27FC236}">
                <a16:creationId xmlns:a16="http://schemas.microsoft.com/office/drawing/2014/main" id="{C781B742-687E-113E-5789-6571DB73DE20}"/>
              </a:ext>
            </a:extLst>
          </p:cNvPr>
          <p:cNvSpPr txBox="1"/>
          <p:nvPr/>
        </p:nvSpPr>
        <p:spPr>
          <a:xfrm>
            <a:off x="6800311" y="5181003"/>
            <a:ext cx="5468778" cy="461665"/>
          </a:xfrm>
          <a:prstGeom prst="rect">
            <a:avLst/>
          </a:prstGeom>
          <a:noFill/>
        </p:spPr>
        <p:txBody>
          <a:bodyPr wrap="square" rtlCol="0">
            <a:spAutoFit/>
          </a:bodyPr>
          <a:lstStyle/>
          <a:p>
            <a:pPr marL="229965" marR="0" lvl="0" indent="-155565" algn="l" defTabSz="389586"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年４月から平成</a:t>
            </a:r>
            <a:r>
              <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年４月へかけ、</a:t>
            </a:r>
            <a:endParaRPr kumimoji="1" lang="en-US" altLang="ja-JP"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229965" marR="0" lvl="0" indent="-155565" algn="l" defTabSz="389586"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調理費を保険給付から自己負担へと移行</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2">
            <a:extLst>
              <a:ext uri="{FF2B5EF4-FFF2-40B4-BE49-F238E27FC236}">
                <a16:creationId xmlns:a16="http://schemas.microsoft.com/office/drawing/2014/main" id="{57755FAB-91D0-8A8E-872E-6ABCCFAD8543}"/>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5</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40188738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z="1800">
                <a:latin typeface="+mj-ea"/>
                <a:ea typeface="+mj-ea"/>
              </a:rPr>
              <a:t>入院時の食費をめぐる状況</a:t>
            </a:r>
          </a:p>
        </p:txBody>
      </p:sp>
      <p:graphicFrame>
        <p:nvGraphicFramePr>
          <p:cNvPr id="20" name="グラフ 19">
            <a:extLst>
              <a:ext uri="{FF2B5EF4-FFF2-40B4-BE49-F238E27FC236}">
                <a16:creationId xmlns:a16="http://schemas.microsoft.com/office/drawing/2014/main" id="{BE71C52B-1057-91F6-77E7-9BAE348E7120}"/>
              </a:ext>
            </a:extLst>
          </p:cNvPr>
          <p:cNvGraphicFramePr/>
          <p:nvPr/>
        </p:nvGraphicFramePr>
        <p:xfrm>
          <a:off x="-138540" y="2147897"/>
          <a:ext cx="10111277" cy="3577079"/>
        </p:xfrm>
        <a:graphic>
          <a:graphicData uri="http://schemas.openxmlformats.org/drawingml/2006/chart">
            <c:chart xmlns:c="http://schemas.openxmlformats.org/drawingml/2006/chart" xmlns:r="http://schemas.openxmlformats.org/officeDocument/2006/relationships" r:id="rId3"/>
          </a:graphicData>
        </a:graphic>
      </p:graphicFrame>
      <p:sp>
        <p:nvSpPr>
          <p:cNvPr id="6" name="テキスト ボックス 5">
            <a:extLst>
              <a:ext uri="{FF2B5EF4-FFF2-40B4-BE49-F238E27FC236}">
                <a16:creationId xmlns:a16="http://schemas.microsoft.com/office/drawing/2014/main" id="{778C587E-2E3C-ED54-5CF5-AB956342E5B4}"/>
              </a:ext>
            </a:extLst>
          </p:cNvPr>
          <p:cNvSpPr txBox="1"/>
          <p:nvPr/>
        </p:nvSpPr>
        <p:spPr>
          <a:xfrm>
            <a:off x="143164" y="5488182"/>
            <a:ext cx="6405418" cy="453970"/>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0" lang="en-US" altLang="ja-JP" sz="1000" b="0" i="0" u="none" strike="noStrike" kern="1200" cap="none" spc="0" normalizeH="0" baseline="0" noProof="0">
                <a:ln>
                  <a:noFill/>
                </a:ln>
                <a:solidFill>
                  <a:srgbClr val="000000"/>
                </a:solidFill>
                <a:effectLst/>
                <a:uLnTx/>
                <a:uFillTx/>
                <a:latin typeface="Segoe UI"/>
                <a:ea typeface="メイリオ"/>
                <a:cs typeface="+mn-cs"/>
              </a:rPr>
              <a:t>※CPI</a:t>
            </a: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（食料）の伸び、</a:t>
            </a:r>
            <a:r>
              <a:rPr kumimoji="0" lang="en-US" altLang="ja-JP" sz="1000" b="0" i="0" u="none" strike="noStrike" kern="1200" cap="none" spc="0" normalizeH="0" baseline="0" noProof="0">
                <a:ln>
                  <a:noFill/>
                </a:ln>
                <a:solidFill>
                  <a:srgbClr val="000000"/>
                </a:solidFill>
                <a:effectLst/>
                <a:uLnTx/>
                <a:uFillTx/>
                <a:latin typeface="Segoe UI"/>
                <a:ea typeface="メイリオ"/>
                <a:cs typeface="+mn-cs"/>
              </a:rPr>
              <a:t>CPI</a:t>
            </a: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（総合）については</a:t>
            </a:r>
            <a:r>
              <a:rPr kumimoji="0" lang="en-US" altLang="ja-JP" sz="1000" b="0" i="0" u="none" strike="noStrike" kern="1200" cap="none" spc="0" normalizeH="0" baseline="0" noProof="0">
                <a:ln>
                  <a:noFill/>
                </a:ln>
                <a:solidFill>
                  <a:srgbClr val="000000"/>
                </a:solidFill>
                <a:effectLst/>
                <a:uLnTx/>
                <a:uFillTx/>
                <a:latin typeface="Segoe UI"/>
                <a:ea typeface="メイリオ"/>
                <a:cs typeface="+mn-cs"/>
              </a:rPr>
              <a:t>2018</a:t>
            </a: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年比の数値</a:t>
            </a:r>
            <a:br>
              <a:rPr kumimoji="0" lang="en-US" altLang="ja-JP" sz="1000" b="0" i="0" u="none" strike="noStrike" kern="1200" cap="none" spc="0" normalizeH="0" baseline="0" noProof="0">
                <a:ln>
                  <a:noFill/>
                </a:ln>
                <a:solidFill>
                  <a:srgbClr val="000000"/>
                </a:solidFill>
                <a:effectLst/>
                <a:uLnTx/>
                <a:uFillTx/>
                <a:latin typeface="Segoe UI"/>
                <a:ea typeface="メイリオ"/>
                <a:cs typeface="+mn-cs"/>
              </a:rPr>
            </a:b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　総務省「消費者物価指数」、総務省「家計調査」から作成。家計調査は２人以上の世帯のデータを使用。</a:t>
            </a:r>
            <a:endParaRPr kumimoji="0" lang="en-US" altLang="ja-JP" sz="10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 name="スライド番号プレースホルダ 29">
            <a:extLst>
              <a:ext uri="{FF2B5EF4-FFF2-40B4-BE49-F238E27FC236}">
                <a16:creationId xmlns:a16="http://schemas.microsoft.com/office/drawing/2014/main" id="{C9C19B93-CB3C-1F78-2570-EA12EA21420A}"/>
              </a:ext>
            </a:extLst>
          </p:cNvPr>
          <p:cNvSpPr txBox="1">
            <a:spLocks/>
          </p:cNvSpPr>
          <p:nvPr/>
        </p:nvSpPr>
        <p:spPr>
          <a:xfrm>
            <a:off x="7588967" y="6451007"/>
            <a:ext cx="2311400"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B2F95FF-E40F-416C-A809-4854A63BB9D8}" type="slidenum">
              <a:rPr kumimoji="1" lang="ja-JP" altLang="en-US" sz="1800" b="1"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1" lang="ja-JP" altLang="en-US" sz="18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a:extLst>
              <a:ext uri="{FF2B5EF4-FFF2-40B4-BE49-F238E27FC236}">
                <a16:creationId xmlns:a16="http://schemas.microsoft.com/office/drawing/2014/main" id="{AB91A581-3196-60F1-39D7-40308EFA9E95}"/>
              </a:ext>
            </a:extLst>
          </p:cNvPr>
          <p:cNvSpPr txBox="1"/>
          <p:nvPr/>
        </p:nvSpPr>
        <p:spPr>
          <a:xfrm>
            <a:off x="1166097" y="1960075"/>
            <a:ext cx="313119" cy="255711"/>
          </a:xfrm>
          <a:prstGeom prst="rect">
            <a:avLst/>
          </a:prstGeom>
          <a:noFill/>
        </p:spPr>
        <p:txBody>
          <a:bodyPr wrap="square" rtlCol="0">
            <a:spAutoFit/>
          </a:bodyPr>
          <a:lstStyle/>
          <a:p>
            <a:pPr marL="0" marR="0" lvl="0" indent="0" algn="l" defTabSz="422041" rtl="0" eaLnBrk="1" fontAlgn="auto" latinLnBrk="0" hangingPunct="1">
              <a:lnSpc>
                <a:spcPct val="120000"/>
              </a:lnSpc>
              <a:spcBef>
                <a:spcPts val="0"/>
              </a:spcBef>
              <a:spcAft>
                <a:spcPts val="554"/>
              </a:spcAft>
              <a:buClr>
                <a:srgbClr val="103185"/>
              </a:buClr>
              <a:buSzTx/>
              <a:buFontTx/>
              <a:buNone/>
              <a:tabLst/>
              <a:defRPr/>
            </a:pPr>
            <a:r>
              <a:rPr kumimoji="1" lang="ja-JP" altLang="en-US" sz="923" b="0" i="0" u="none" strike="noStrike" kern="1200" cap="none" spc="0" normalizeH="0" baseline="0" noProof="0">
                <a:ln>
                  <a:noFill/>
                </a:ln>
                <a:solidFill>
                  <a:srgbClr val="000000"/>
                </a:solidFill>
                <a:effectLst/>
                <a:uLnTx/>
                <a:uFillTx/>
                <a:latin typeface="Segoe UI"/>
                <a:ea typeface="メイリオ"/>
                <a:cs typeface="+mn-cs"/>
              </a:rPr>
              <a:t>円</a:t>
            </a:r>
            <a:endParaRPr kumimoji="1" lang="ja-JP" altLang="en-US" sz="1108" b="0" i="0" u="none" strike="noStrike" kern="1200" cap="none" spc="0" normalizeH="0" baseline="0" noProof="0">
              <a:ln>
                <a:noFill/>
              </a:ln>
              <a:solidFill>
                <a:srgbClr val="000000"/>
              </a:solidFill>
              <a:effectLst/>
              <a:uLnTx/>
              <a:uFillTx/>
              <a:latin typeface="Segoe UI"/>
              <a:ea typeface="メイリオ"/>
              <a:cs typeface="+mn-cs"/>
            </a:endParaRPr>
          </a:p>
        </p:txBody>
      </p:sp>
      <p:sp>
        <p:nvSpPr>
          <p:cNvPr id="8" name="テキスト ボックス 7">
            <a:extLst>
              <a:ext uri="{FF2B5EF4-FFF2-40B4-BE49-F238E27FC236}">
                <a16:creationId xmlns:a16="http://schemas.microsoft.com/office/drawing/2014/main" id="{E4980864-D8D1-9FDF-1997-58870E2C456C}"/>
              </a:ext>
            </a:extLst>
          </p:cNvPr>
          <p:cNvSpPr txBox="1"/>
          <p:nvPr/>
        </p:nvSpPr>
        <p:spPr>
          <a:xfrm>
            <a:off x="9496860" y="1892187"/>
            <a:ext cx="313119" cy="255711"/>
          </a:xfrm>
          <a:prstGeom prst="rect">
            <a:avLst/>
          </a:prstGeom>
          <a:noFill/>
        </p:spPr>
        <p:txBody>
          <a:bodyPr wrap="square" rtlCol="0">
            <a:spAutoFit/>
          </a:bodyPr>
          <a:lstStyle/>
          <a:p>
            <a:pPr marL="0" marR="0" lvl="0" indent="0" algn="l" defTabSz="422041" rtl="0" eaLnBrk="1" fontAlgn="auto" latinLnBrk="0" hangingPunct="1">
              <a:lnSpc>
                <a:spcPct val="120000"/>
              </a:lnSpc>
              <a:spcBef>
                <a:spcPts val="0"/>
              </a:spcBef>
              <a:spcAft>
                <a:spcPts val="554"/>
              </a:spcAft>
              <a:buClr>
                <a:srgbClr val="103185"/>
              </a:buClr>
              <a:buSzTx/>
              <a:buFontTx/>
              <a:buNone/>
              <a:tabLst/>
              <a:defRPr/>
            </a:pPr>
            <a:r>
              <a:rPr kumimoji="1" lang="ja-JP" altLang="en-US" sz="923" b="0" i="0" u="none" strike="noStrike" kern="1200" cap="none" spc="0" normalizeH="0" baseline="0" noProof="0">
                <a:ln>
                  <a:noFill/>
                </a:ln>
                <a:solidFill>
                  <a:srgbClr val="000000"/>
                </a:solidFill>
                <a:effectLst/>
                <a:uLnTx/>
                <a:uFillTx/>
                <a:latin typeface="Segoe UI"/>
                <a:ea typeface="メイリオ"/>
                <a:cs typeface="+mn-cs"/>
              </a:rPr>
              <a:t>％</a:t>
            </a:r>
            <a:endParaRPr kumimoji="1" lang="ja-JP" altLang="en-US" sz="1108" b="0" i="0" u="none" strike="noStrike" kern="1200" cap="none" spc="0" normalizeH="0" baseline="0" noProof="0">
              <a:ln>
                <a:noFill/>
              </a:ln>
              <a:solidFill>
                <a:srgbClr val="000000"/>
              </a:solidFill>
              <a:effectLst/>
              <a:uLnTx/>
              <a:uFillTx/>
              <a:latin typeface="Segoe UI"/>
              <a:ea typeface="メイリオ"/>
              <a:cs typeface="+mn-cs"/>
            </a:endParaRPr>
          </a:p>
        </p:txBody>
      </p:sp>
      <p:sp>
        <p:nvSpPr>
          <p:cNvPr id="15" name="テキスト プレースホルダー 1">
            <a:extLst>
              <a:ext uri="{FF2B5EF4-FFF2-40B4-BE49-F238E27FC236}">
                <a16:creationId xmlns:a16="http://schemas.microsoft.com/office/drawing/2014/main" id="{FA2F5744-7C46-4DBB-3306-91A6B9A91F98}"/>
              </a:ext>
            </a:extLst>
          </p:cNvPr>
          <p:cNvSpPr txBox="1">
            <a:spLocks/>
          </p:cNvSpPr>
          <p:nvPr/>
        </p:nvSpPr>
        <p:spPr>
          <a:xfrm>
            <a:off x="-1200" y="838200"/>
            <a:ext cx="9907200" cy="721700"/>
          </a:xfrm>
          <a:prstGeom prst="rect">
            <a:avLst/>
          </a:prstGeom>
          <a:solidFill>
            <a:schemeClr val="bg2"/>
          </a:solidFill>
          <a:ln w="12700" cap="flat" cmpd="sng" algn="ctr">
            <a:noFill/>
            <a:prstDash val="solid"/>
            <a:miter lim="800000"/>
          </a:ln>
          <a:effectLst/>
        </p:spPr>
        <p:txBody>
          <a:bodyPr vert="horz" wrap="square" lIns="360000" tIns="144000" rIns="360000" bIns="144000" rtlCol="0" anchor="t">
            <a:spAutoFit/>
          </a:bodyPr>
          <a:lstStyle>
            <a:lvl1pPr marL="0" indent="0" algn="l" defTabSz="914400" rtl="0" eaLnBrk="1" latinLnBrk="0" hangingPunct="1">
              <a:lnSpc>
                <a:spcPct val="130000"/>
              </a:lnSpc>
              <a:spcBef>
                <a:spcPts val="1000"/>
              </a:spcBef>
              <a:spcAft>
                <a:spcPts val="800"/>
              </a:spcAft>
              <a:buClr>
                <a:schemeClr val="tx2"/>
              </a:buClr>
              <a:buFont typeface="Arial" panose="020B0604020202020204" pitchFamily="34" charset="0"/>
              <a:buNone/>
              <a:defRPr kumimoji="1" lang="ja-JP" altLang="en-US" sz="1300" b="0" i="0" kern="900" spc="69" smtClean="0">
                <a:solidFill>
                  <a:schemeClr val="tx1"/>
                </a:solidFill>
                <a:latin typeface="+mn-lt"/>
                <a:ea typeface="+mn-ea"/>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9pPr>
          </a:lstStyle>
          <a:p>
            <a:pPr marL="171450" marR="0" lvl="0" indent="-171450" algn="l" defTabSz="914400" rtl="0" eaLnBrk="1" fontAlgn="auto" latinLnBrk="0" hangingPunct="1">
              <a:lnSpc>
                <a:spcPct val="100000"/>
              </a:lnSpc>
              <a:spcBef>
                <a:spcPts val="0"/>
              </a:spcBef>
              <a:spcAft>
                <a:spcPts val="600"/>
              </a:spcAft>
              <a:buClr>
                <a:srgbClr val="103185"/>
              </a:buClr>
              <a:buSzTx/>
              <a:buFont typeface="Wingdings" panose="05000000000000000000" pitchFamily="2" charset="2"/>
              <a:buChar char="l"/>
              <a:tabLst/>
              <a:defRPr/>
            </a:pPr>
            <a:r>
              <a:rPr kumimoji="1" lang="ja-JP" altLang="en-US" sz="1400" b="0" i="0" u="none" strike="noStrike" kern="900" cap="none" spc="69" normalizeH="0" baseline="0" noProof="0">
                <a:ln>
                  <a:noFill/>
                </a:ln>
                <a:solidFill>
                  <a:srgbClr val="000000"/>
                </a:solidFill>
                <a:effectLst/>
                <a:uLnTx/>
                <a:uFillTx/>
                <a:latin typeface="メイリオ"/>
                <a:ea typeface="メイリオ"/>
                <a:cs typeface="+mn-cs"/>
              </a:rPr>
              <a:t>令和６年度診療報酬改定において、食費の基準を１食当たり</a:t>
            </a:r>
            <a:r>
              <a:rPr kumimoji="1" lang="en-US" altLang="ja-JP" sz="1400" b="0" i="0" u="none" strike="noStrike" kern="900" cap="none" spc="69" normalizeH="0" baseline="0" noProof="0">
                <a:ln>
                  <a:noFill/>
                </a:ln>
                <a:solidFill>
                  <a:srgbClr val="000000"/>
                </a:solidFill>
                <a:effectLst/>
                <a:uLnTx/>
                <a:uFillTx/>
                <a:latin typeface="メイリオ"/>
                <a:ea typeface="メイリオ"/>
                <a:cs typeface="+mn-cs"/>
              </a:rPr>
              <a:t>30</a:t>
            </a:r>
            <a:r>
              <a:rPr kumimoji="1" lang="ja-JP" altLang="en-US" sz="1400" b="0" i="0" u="none" strike="noStrike" kern="900" cap="none" spc="69" normalizeH="0" baseline="0" noProof="0">
                <a:ln>
                  <a:noFill/>
                </a:ln>
                <a:solidFill>
                  <a:srgbClr val="000000"/>
                </a:solidFill>
                <a:effectLst/>
                <a:uLnTx/>
                <a:uFillTx/>
                <a:latin typeface="メイリオ"/>
                <a:ea typeface="メイリオ"/>
                <a:cs typeface="+mn-cs"/>
              </a:rPr>
              <a:t>円引き上げたが、足元でも食料支出は引き続き伸びている状況。</a:t>
            </a:r>
          </a:p>
        </p:txBody>
      </p:sp>
      <p:sp>
        <p:nvSpPr>
          <p:cNvPr id="29" name="テキスト ボックス 28">
            <a:extLst>
              <a:ext uri="{FF2B5EF4-FFF2-40B4-BE49-F238E27FC236}">
                <a16:creationId xmlns:a16="http://schemas.microsoft.com/office/drawing/2014/main" id="{FD7A24BB-24AF-856D-8EC6-BDA37CEA80CB}"/>
              </a:ext>
            </a:extLst>
          </p:cNvPr>
          <p:cNvSpPr txBox="1"/>
          <p:nvPr/>
        </p:nvSpPr>
        <p:spPr>
          <a:xfrm>
            <a:off x="143164" y="1657652"/>
            <a:ext cx="3600400" cy="304699"/>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1" i="0" u="sng" strike="noStrike" kern="1200" cap="none" spc="0" normalizeH="0" baseline="0" noProof="0">
                <a:ln>
                  <a:noFill/>
                </a:ln>
                <a:solidFill>
                  <a:srgbClr val="000000"/>
                </a:solidFill>
                <a:effectLst/>
                <a:uLnTx/>
                <a:uFillTx/>
                <a:latin typeface="Segoe UI"/>
                <a:ea typeface="メイリオ"/>
                <a:cs typeface="+mn-cs"/>
              </a:rPr>
              <a:t>食料支出・消費者物価指数（</a:t>
            </a:r>
            <a:r>
              <a:rPr kumimoji="1" lang="en-US" altLang="ja-JP" sz="1200" b="1" i="0" u="sng" strike="noStrike" kern="1200" cap="none" spc="0" normalizeH="0" baseline="0" noProof="0">
                <a:ln>
                  <a:noFill/>
                </a:ln>
                <a:solidFill>
                  <a:srgbClr val="000000"/>
                </a:solidFill>
                <a:effectLst/>
                <a:uLnTx/>
                <a:uFillTx/>
                <a:latin typeface="Segoe UI"/>
                <a:ea typeface="メイリオ"/>
                <a:cs typeface="+mn-cs"/>
              </a:rPr>
              <a:t>CPI</a:t>
            </a:r>
            <a:r>
              <a:rPr kumimoji="1" lang="ja-JP" altLang="en-US" sz="1200" b="1" i="0" u="sng" strike="noStrike" kern="1200" cap="none" spc="0" normalizeH="0" baseline="0" noProof="0">
                <a:ln>
                  <a:noFill/>
                </a:ln>
                <a:solidFill>
                  <a:srgbClr val="000000"/>
                </a:solidFill>
                <a:effectLst/>
                <a:uLnTx/>
                <a:uFillTx/>
                <a:latin typeface="Segoe UI"/>
                <a:ea typeface="メイリオ"/>
                <a:cs typeface="+mn-cs"/>
              </a:rPr>
              <a:t>）の動向</a:t>
            </a:r>
            <a:endParaRPr kumimoji="1" lang="en-US" altLang="ja-JP" sz="1200" b="1" i="0" u="sng" strike="noStrike" kern="1200" cap="none" spc="0" normalizeH="0" baseline="0" noProof="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355613004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4791C95-7F64-2234-15CE-1F1E970CD87D}"/>
              </a:ext>
            </a:extLst>
          </p:cNvPr>
          <p:cNvSpPr>
            <a:spLocks noGrp="1"/>
          </p:cNvSpPr>
          <p:nvPr>
            <p:ph type="title"/>
          </p:nvPr>
        </p:nvSpPr>
        <p:spPr/>
        <p:txBody>
          <a:bodyPr/>
          <a:lstStyle/>
          <a:p>
            <a:pPr>
              <a:lnSpc>
                <a:spcPct val="100000"/>
              </a:lnSpc>
            </a:pPr>
            <a:r>
              <a:rPr kumimoji="1" lang="ja-JP" altLang="en-US" sz="1800"/>
              <a:t>給食管理に携わる管理栄養士・栄養士が物価高騰の対策として行っている工夫</a:t>
            </a:r>
          </a:p>
        </p:txBody>
      </p:sp>
      <p:sp>
        <p:nvSpPr>
          <p:cNvPr id="8" name="テキスト プレースホルダー 1">
            <a:extLst>
              <a:ext uri="{FF2B5EF4-FFF2-40B4-BE49-F238E27FC236}">
                <a16:creationId xmlns:a16="http://schemas.microsoft.com/office/drawing/2014/main" id="{E40BA1E5-3794-D1CD-D0FA-52FF70C70506}"/>
              </a:ext>
            </a:extLst>
          </p:cNvPr>
          <p:cNvSpPr txBox="1">
            <a:spLocks/>
          </p:cNvSpPr>
          <p:nvPr/>
        </p:nvSpPr>
        <p:spPr>
          <a:xfrm>
            <a:off x="-1200" y="826473"/>
            <a:ext cx="9907200" cy="757094"/>
          </a:xfrm>
          <a:prstGeom prst="rect">
            <a:avLst/>
          </a:prstGeom>
          <a:solidFill>
            <a:schemeClr val="bg2"/>
          </a:solidFill>
          <a:ln w="12700" cap="flat" cmpd="sng" algn="ctr">
            <a:noFill/>
            <a:prstDash val="solid"/>
            <a:miter lim="800000"/>
          </a:ln>
          <a:effectLst/>
        </p:spPr>
        <p:txBody>
          <a:bodyPr vert="horz" wrap="square" lIns="360000" tIns="144000" rIns="360000" bIns="144000" rtlCol="0" anchor="t">
            <a:spAutoFit/>
          </a:bodyPr>
          <a:lstStyle>
            <a:lvl1pPr marL="0" indent="0" algn="l" defTabSz="914400" rtl="0" eaLnBrk="1" latinLnBrk="0" hangingPunct="1">
              <a:lnSpc>
                <a:spcPct val="130000"/>
              </a:lnSpc>
              <a:spcBef>
                <a:spcPts val="1000"/>
              </a:spcBef>
              <a:spcAft>
                <a:spcPts val="800"/>
              </a:spcAft>
              <a:buClr>
                <a:schemeClr val="tx2"/>
              </a:buClr>
              <a:buFont typeface="Arial" panose="020B0604020202020204" pitchFamily="34" charset="0"/>
              <a:buNone/>
              <a:defRPr kumimoji="1" lang="ja-JP" altLang="en-US" sz="1300" b="0" i="0" kern="900" spc="69" smtClean="0">
                <a:solidFill>
                  <a:schemeClr val="tx1"/>
                </a:solidFill>
                <a:latin typeface="+mn-lt"/>
                <a:ea typeface="+mn-ea"/>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9pPr>
          </a:lstStyle>
          <a:p>
            <a:pPr marL="171450" marR="0" lvl="0" indent="-171450" algn="l" defTabSz="914400" rtl="0" eaLnBrk="1" fontAlgn="auto" latinLnBrk="0" hangingPunct="1">
              <a:lnSpc>
                <a:spcPct val="130000"/>
              </a:lnSpc>
              <a:spcBef>
                <a:spcPts val="0"/>
              </a:spcBef>
              <a:spcAft>
                <a:spcPts val="600"/>
              </a:spcAft>
              <a:buClr>
                <a:srgbClr val="103185"/>
              </a:buClr>
              <a:buSzTx/>
              <a:buFont typeface="Wingdings" panose="05000000000000000000" pitchFamily="2" charset="2"/>
              <a:buChar char="l"/>
              <a:tabLst/>
              <a:defRPr/>
            </a:pPr>
            <a:r>
              <a:rPr kumimoji="1" lang="ja-JP" altLang="en-US" sz="1200" b="0" i="0" u="none" strike="noStrike" kern="900" cap="none" spc="69" normalizeH="0" baseline="0" noProof="0">
                <a:ln>
                  <a:noFill/>
                </a:ln>
                <a:solidFill>
                  <a:srgbClr val="000000"/>
                </a:solidFill>
                <a:effectLst/>
                <a:uLnTx/>
                <a:uFillTx/>
                <a:latin typeface="Segoe UI"/>
                <a:ea typeface="メイリオ"/>
                <a:cs typeface="+mn-cs"/>
              </a:rPr>
              <a:t>物価高騰の対策として、「業者から安価な食材を紹介してもらう」、「価格変動が少ない食材の使用頻度を増やす」、「冷凍食材や加工食品を増やす」などが行われており、長期化すると食事の質の低下が懸念される。</a:t>
            </a:r>
          </a:p>
        </p:txBody>
      </p:sp>
      <p:sp>
        <p:nvSpPr>
          <p:cNvPr id="9" name="テキスト ボックス 8">
            <a:extLst>
              <a:ext uri="{FF2B5EF4-FFF2-40B4-BE49-F238E27FC236}">
                <a16:creationId xmlns:a16="http://schemas.microsoft.com/office/drawing/2014/main" id="{4A13B982-9A3D-9342-EFE5-83A9DB794DF0}"/>
              </a:ext>
            </a:extLst>
          </p:cNvPr>
          <p:cNvSpPr txBox="1"/>
          <p:nvPr/>
        </p:nvSpPr>
        <p:spPr>
          <a:xfrm>
            <a:off x="-1200" y="6597274"/>
            <a:ext cx="9636600" cy="260726"/>
          </a:xfrm>
          <a:prstGeom prst="rect">
            <a:avLst/>
          </a:prstGeom>
          <a:noFill/>
        </p:spPr>
        <p:txBody>
          <a:bodyPr wrap="square" lIns="90558" tIns="45282" rIns="90558" bIns="45282" rtlCol="0">
            <a:spAutoFit/>
          </a:bodyPr>
          <a:lstStyle/>
          <a:p>
            <a:pPr marL="177646" marR="0" lvl="0" indent="-177646" algn="l" defTabSz="913851"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 株式会社エス・エム・エス　管理栄養士・栄養士向けコミュニティ「エイチエ」　「物価高騰による施設等の給食への影響調査」（複数回答）　</a:t>
            </a:r>
            <a:endParaRPr kumimoji="1" lang="ja-JP" altLang="en-US" sz="1099"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 name="図 11" descr="テーブル">
            <a:extLst>
              <a:ext uri="{FF2B5EF4-FFF2-40B4-BE49-F238E27FC236}">
                <a16:creationId xmlns:a16="http://schemas.microsoft.com/office/drawing/2014/main" id="{BA149056-9264-753B-F423-439ED3BB08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2335" y="1786103"/>
            <a:ext cx="7340065" cy="4734859"/>
          </a:xfrm>
          <a:prstGeom prst="rect">
            <a:avLst/>
          </a:prstGeom>
        </p:spPr>
      </p:pic>
      <p:sp>
        <p:nvSpPr>
          <p:cNvPr id="13" name="正方形/長方形 12">
            <a:extLst>
              <a:ext uri="{FF2B5EF4-FFF2-40B4-BE49-F238E27FC236}">
                <a16:creationId xmlns:a16="http://schemas.microsoft.com/office/drawing/2014/main" id="{95CE38E5-5B6D-673B-77F9-10A95DACA174}"/>
              </a:ext>
            </a:extLst>
          </p:cNvPr>
          <p:cNvSpPr/>
          <p:nvPr/>
        </p:nvSpPr>
        <p:spPr>
          <a:xfrm>
            <a:off x="500513" y="2167003"/>
            <a:ext cx="7161195" cy="2520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4" name="正方形/長方形 13">
            <a:extLst>
              <a:ext uri="{FF2B5EF4-FFF2-40B4-BE49-F238E27FC236}">
                <a16:creationId xmlns:a16="http://schemas.microsoft.com/office/drawing/2014/main" id="{4057FBEE-E4FA-FF43-ACE8-B43C0DF723B0}"/>
              </a:ext>
            </a:extLst>
          </p:cNvPr>
          <p:cNvSpPr/>
          <p:nvPr/>
        </p:nvSpPr>
        <p:spPr>
          <a:xfrm>
            <a:off x="500513" y="2743386"/>
            <a:ext cx="7161195" cy="452201"/>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4" name="スライド番号プレースホルダー 2">
            <a:extLst>
              <a:ext uri="{FF2B5EF4-FFF2-40B4-BE49-F238E27FC236}">
                <a16:creationId xmlns:a16="http://schemas.microsoft.com/office/drawing/2014/main" id="{2A47EECA-FF49-BCFF-4064-1523B0E4EB9B}"/>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7</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
        <p:nvSpPr>
          <p:cNvPr id="3" name="テキスト ボックス 2">
            <a:extLst>
              <a:ext uri="{FF2B5EF4-FFF2-40B4-BE49-F238E27FC236}">
                <a16:creationId xmlns:a16="http://schemas.microsoft.com/office/drawing/2014/main" id="{7C1D8AD2-91F0-8443-B507-68DE27348525}"/>
              </a:ext>
            </a:extLst>
          </p:cNvPr>
          <p:cNvSpPr txBox="1"/>
          <p:nvPr/>
        </p:nvSpPr>
        <p:spPr>
          <a:xfrm>
            <a:off x="7863840" y="5211395"/>
            <a:ext cx="1905334" cy="1323439"/>
          </a:xfrm>
          <a:prstGeom prst="rect">
            <a:avLst/>
          </a:prstGeom>
          <a:noFill/>
          <a:ln>
            <a:solidFill>
              <a:schemeClr val="tx1"/>
            </a:solidFill>
            <a:prstDash val="sysDot"/>
          </a:ln>
        </p:spPr>
        <p:txBody>
          <a:bodyPr wrap="square" rtlCol="0">
            <a:spAutoFit/>
          </a:bodyPr>
          <a:lstStyle/>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調査期間：</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2023</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7</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月</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24</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日～</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8</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月</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2</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日</a:t>
            </a:r>
          </a:p>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調査対象：</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給食のコスト管理業務を行っている全国の管理栄養士・栄養士</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580</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名</a:t>
            </a:r>
          </a:p>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調査方法：</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
                <a:srgbClr val="103185"/>
              </a:buClr>
              <a:buSzTx/>
              <a:buFontTx/>
              <a:buNone/>
              <a:tabLst/>
              <a:defRPr/>
            </a:pP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Web</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を使用したアンケート</a:t>
            </a:r>
          </a:p>
        </p:txBody>
      </p:sp>
    </p:spTree>
    <p:extLst>
      <p:ext uri="{BB962C8B-B14F-4D97-AF65-F5344CB8AC3E}">
        <p14:creationId xmlns:p14="http://schemas.microsoft.com/office/powerpoint/2010/main" val="22991798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a:extLst>
              <a:ext uri="{FF2B5EF4-FFF2-40B4-BE49-F238E27FC236}">
                <a16:creationId xmlns:a16="http://schemas.microsoft.com/office/drawing/2014/main" id="{69D9A580-575E-15C5-23B6-4EFFD67FA9F4}"/>
              </a:ext>
            </a:extLst>
          </p:cNvPr>
          <p:cNvSpPr txBox="1"/>
          <p:nvPr/>
        </p:nvSpPr>
        <p:spPr>
          <a:xfrm>
            <a:off x="473527" y="969650"/>
            <a:ext cx="8958949" cy="5512150"/>
          </a:xfrm>
          <a:prstGeom prst="rect">
            <a:avLst/>
          </a:prstGeom>
          <a:noFill/>
        </p:spPr>
        <p:txBody>
          <a:bodyPr wrap="square">
            <a:spAutoFit/>
          </a:bodyPr>
          <a:lstStyle/>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〇健康保険法</a:t>
            </a:r>
            <a:r>
              <a:rPr kumimoji="0" lang="zh-CN" altLang="en-US"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（大正十一年法律第七十号）</a:t>
            </a:r>
            <a:r>
              <a:rPr kumimoji="0" lang="ja-JP" altLang="en-US"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（抄）</a:t>
            </a:r>
            <a:endParaRPr kumimoji="0" lang="en-US" altLang="zh-CN"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endParaRP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　（入院時食事療養費）</a:t>
            </a: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inherit"/>
                <a:ea typeface="メイリオ" panose="020B0604030504040204" pitchFamily="50" charset="-128"/>
                <a:cs typeface="+mn-cs"/>
              </a:rPr>
              <a:t>第八十五条</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　被保険者（特定長期入院被保険者を除く。）が、厚生労働省令で定めるところにより、第六十三条第三項各号に掲げる病院又は診療所のうち自己の選定するものから、電子資格確認等により、被保険者であることの確認を受け、同条第一項第五号に掲げる療養の給付と併せて受けた食事療養に要した費用について、入院時食事療養費を支給する。</a:t>
            </a: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inherit"/>
                <a:ea typeface="メイリオ" panose="020B0604030504040204" pitchFamily="50" charset="-128"/>
                <a:cs typeface="+mn-cs"/>
              </a:rPr>
              <a:t>２</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　</a:t>
            </a:r>
            <a:r>
              <a:rPr kumimoji="0" lang="ja-JP" altLang="en-US" sz="1292" b="1" i="0" u="sng"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入院時食事療養費の額は、当該食事療養につき食事療養に要する平均的な費用の額を勘案して厚生労働大臣が定める基準により算定した費用の額</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（その額が現に当該食事療養に要した費用の額を超えるときは、当該現に食事療養に要した費用の額）</a:t>
            </a:r>
            <a:r>
              <a:rPr kumimoji="0" lang="ja-JP" altLang="en-US" sz="1292" b="1" i="0" u="sng"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から、平均的な家計における食費の状況及び特定介護保険施設等</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（介護保険法第五十一条の三第一項に規定する特定介護保険施設等をいう。）</a:t>
            </a:r>
            <a:r>
              <a:rPr kumimoji="0" lang="ja-JP" altLang="en-US" sz="1292" b="1" i="0" u="sng"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における食事の提供に要する平均的な費用の額を勘案して厚生労働大臣が定める額</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（所得の状況その他の事情をしん酌して厚生労働省令で定める者については、別に定める額。以下「食事療養標準負担額」という。）</a:t>
            </a:r>
            <a:r>
              <a:rPr kumimoji="0" lang="ja-JP" altLang="en-US" sz="1292" b="1" i="0" u="sng"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を控除した額とする</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a:t>
            </a: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inherit"/>
                <a:ea typeface="メイリオ" panose="020B0604030504040204" pitchFamily="50" charset="-128"/>
                <a:cs typeface="+mn-cs"/>
              </a:rPr>
              <a:t>３</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　厚生労働大臣は、前項の基準を定めようとするときは、中央社会保険医療協議会に諮問するものとする。</a:t>
            </a: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inherit"/>
                <a:ea typeface="メイリオ" panose="020B0604030504040204" pitchFamily="50" charset="-128"/>
                <a:cs typeface="+mn-cs"/>
              </a:rPr>
              <a:t>４</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　厚生労働大臣は、食事療養標準負担額を定めた後に勘案又はしん酌すべき事項に係る事情が著しく変動したときは、速やかにその額を改定しなければならない。</a:t>
            </a:r>
          </a:p>
          <a:p>
            <a:pPr marL="168524" marR="0" lvl="0" indent="-168524" algn="l" defTabSz="422041" rtl="0" eaLnBrk="1" fontAlgn="base" latinLnBrk="0" hangingPunct="1">
              <a:lnSpc>
                <a:spcPts val="2492"/>
              </a:lnSpc>
              <a:spcBef>
                <a:spcPts val="0"/>
              </a:spcBef>
              <a:spcAft>
                <a:spcPts val="0"/>
              </a:spcAft>
              <a:buClrTx/>
              <a:buSzTx/>
              <a:buFontTx/>
              <a:buNone/>
              <a:tabLst/>
              <a:defRPr/>
            </a:pPr>
            <a:r>
              <a:rPr kumimoji="0" lang="ja-JP" altLang="en-US" sz="1292" b="1" i="0" u="none" strike="noStrike" kern="1200" cap="none" spc="0" normalizeH="0" baseline="0" noProof="0">
                <a:ln>
                  <a:noFill/>
                </a:ln>
                <a:solidFill>
                  <a:srgbClr val="323232"/>
                </a:solidFill>
                <a:effectLst/>
                <a:uLnTx/>
                <a:uFillTx/>
                <a:latin typeface="inherit"/>
                <a:ea typeface="メイリオ" panose="020B0604030504040204" pitchFamily="50" charset="-128"/>
                <a:cs typeface="+mn-cs"/>
              </a:rPr>
              <a:t>５</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a:t>
            </a:r>
            <a:r>
              <a:rPr kumimoji="0" lang="ja-JP" altLang="en-US" sz="1292" b="1"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９　</a:t>
            </a:r>
            <a:r>
              <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rPr>
              <a:t>（略）</a:t>
            </a:r>
          </a:p>
          <a:p>
            <a:pPr marL="168524" marR="0" lvl="0" indent="-168524" algn="l" defTabSz="422041" rtl="0" eaLnBrk="1" fontAlgn="base" latinLnBrk="0" hangingPunct="1">
              <a:lnSpc>
                <a:spcPts val="2492"/>
              </a:lnSpc>
              <a:spcBef>
                <a:spcPts val="0"/>
              </a:spcBef>
              <a:spcAft>
                <a:spcPts val="0"/>
              </a:spcAft>
              <a:buClrTx/>
              <a:buSzTx/>
              <a:buFontTx/>
              <a:buNone/>
              <a:tabLst/>
              <a:defRPr/>
            </a:pPr>
            <a:endParaRPr kumimoji="0" lang="ja-JP" altLang="en-US" sz="1292" b="0" i="0" u="none" strike="noStrike" kern="1200" cap="none" spc="0" normalizeH="0" baseline="0" noProof="0">
              <a:ln>
                <a:noFill/>
              </a:ln>
              <a:solidFill>
                <a:srgbClr val="323232"/>
              </a:solidFill>
              <a:effectLst/>
              <a:uLnTx/>
              <a:uFillTx/>
              <a:latin typeface="メイリオ" panose="020B0604030504040204" pitchFamily="50" charset="-128"/>
              <a:ea typeface="メイリオ" panose="020B0604030504040204" pitchFamily="50" charset="-128"/>
              <a:cs typeface="+mn-cs"/>
            </a:endParaRPr>
          </a:p>
        </p:txBody>
      </p:sp>
      <p:sp>
        <p:nvSpPr>
          <p:cNvPr id="8" name="タイトル 1">
            <a:extLst>
              <a:ext uri="{FF2B5EF4-FFF2-40B4-BE49-F238E27FC236}">
                <a16:creationId xmlns:a16="http://schemas.microsoft.com/office/drawing/2014/main" id="{C5AC8F4F-3164-2DB3-0E76-5D6DDCE0EEA2}"/>
              </a:ext>
            </a:extLst>
          </p:cNvPr>
          <p:cNvSpPr txBox="1">
            <a:spLocks/>
          </p:cNvSpPr>
          <p:nvPr/>
        </p:nvSpPr>
        <p:spPr>
          <a:xfrm>
            <a:off x="381000" y="434740"/>
            <a:ext cx="9138462" cy="365538"/>
          </a:xfrm>
          <a:prstGeom prst="rect">
            <a:avLst/>
          </a:prstGeom>
          <a:noFill/>
          <a:ln w="12700" cap="flat" cmpd="sng" algn="ctr">
            <a:noFill/>
            <a:prstDash val="solid"/>
            <a:miter lim="800000"/>
          </a:ln>
          <a:effectLst/>
        </p:spPr>
        <p:txBody>
          <a:bodyPr lIns="332308" tIns="66462" rIns="301463" bIns="0" rtlCol="0" anchor="b"/>
          <a:lstStyle>
            <a:lvl1pPr algn="l" defTabSz="914400" rtl="0" eaLnBrk="1" latinLnBrk="0" hangingPunct="1">
              <a:lnSpc>
                <a:spcPct val="90000"/>
              </a:lnSpc>
              <a:spcBef>
                <a:spcPct val="0"/>
              </a:spcBef>
              <a:buNone/>
              <a:defRPr kumimoji="1" lang="en-US" altLang="en-US" sz="1814" b="1" i="0" kern="1200" spc="272" dirty="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44083" rtl="0" eaLnBrk="1" fontAlgn="auto" latinLnBrk="0" hangingPunct="1">
              <a:lnSpc>
                <a:spcPct val="90000"/>
              </a:lnSpc>
              <a:spcBef>
                <a:spcPct val="0"/>
              </a:spcBef>
              <a:spcAft>
                <a:spcPts val="0"/>
              </a:spcAft>
              <a:buClrTx/>
              <a:buSzTx/>
              <a:buFontTx/>
              <a:buNone/>
              <a:tabLst/>
              <a:defRPr/>
            </a:pPr>
            <a:r>
              <a:rPr kumimoji="1" lang="ja-JP" altLang="en-US" sz="1675" b="1" i="0" u="none" strike="noStrike" kern="1200" cap="none" spc="251" normalizeH="0" baseline="0" noProof="0">
                <a:ln>
                  <a:noFill/>
                </a:ln>
                <a:solidFill>
                  <a:srgbClr val="000000"/>
                </a:solidFill>
                <a:effectLst/>
                <a:uLnTx/>
                <a:uFillTx/>
                <a:latin typeface="Segoe UI"/>
                <a:ea typeface="メイリオ"/>
                <a:cs typeface="+mn-cs"/>
              </a:rPr>
              <a:t>参照</a:t>
            </a:r>
            <a:r>
              <a:rPr kumimoji="1" lang="ja-JP" altLang="en-US" sz="1662" b="1" i="0" u="none" strike="noStrike" kern="1200" cap="none" spc="251" normalizeH="0" baseline="0" noProof="0">
                <a:ln>
                  <a:noFill/>
                </a:ln>
                <a:solidFill>
                  <a:srgbClr val="000000"/>
                </a:solidFill>
                <a:effectLst/>
                <a:uLnTx/>
                <a:uFillTx/>
                <a:latin typeface="Segoe UI"/>
                <a:ea typeface="メイリオ"/>
                <a:cs typeface="+mn-cs"/>
              </a:rPr>
              <a:t>条文</a:t>
            </a:r>
          </a:p>
        </p:txBody>
      </p:sp>
      <p:sp>
        <p:nvSpPr>
          <p:cNvPr id="3" name="スライド番号プレースホルダー 2">
            <a:extLst>
              <a:ext uri="{FF2B5EF4-FFF2-40B4-BE49-F238E27FC236}">
                <a16:creationId xmlns:a16="http://schemas.microsoft.com/office/drawing/2014/main" id="{4575C0D7-79BB-F2C8-92AE-EB7F9422D078}"/>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8</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Tree>
    <p:extLst>
      <p:ext uri="{BB962C8B-B14F-4D97-AF65-F5344CB8AC3E}">
        <p14:creationId xmlns:p14="http://schemas.microsoft.com/office/powerpoint/2010/main" val="10617560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4CC2C405-DFA4-5641-98AE-5D4E482E0C3C}"/>
              </a:ext>
            </a:extLst>
          </p:cNvPr>
          <p:cNvSpPr/>
          <p:nvPr/>
        </p:nvSpPr>
        <p:spPr>
          <a:xfrm>
            <a:off x="0" y="237146"/>
            <a:ext cx="9906000" cy="478387"/>
          </a:xfrm>
          <a:prstGeom prst="rect">
            <a:avLst/>
          </a:prstGeom>
          <a:noFill/>
          <a:ln>
            <a:noFill/>
          </a:ln>
        </p:spPr>
        <p:style>
          <a:lnRef idx="0">
            <a:scrgbClr r="0" g="0" b="0"/>
          </a:lnRef>
          <a:fillRef idx="0">
            <a:scrgbClr r="0" g="0" b="0"/>
          </a:fillRef>
          <a:effectRef idx="0">
            <a:scrgbClr r="0" g="0" b="0"/>
          </a:effectRef>
          <a:fontRef idx="minor">
            <a:schemeClr val="lt1"/>
          </a:fontRef>
        </p:style>
        <p:txBody>
          <a:bodyPr tIns="72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入院時の食費の基準の見直しについて（案）</a:t>
            </a:r>
          </a:p>
        </p:txBody>
      </p:sp>
      <p:sp>
        <p:nvSpPr>
          <p:cNvPr id="7" name="Rectangle 49" descr="25%">
            <a:extLst>
              <a:ext uri="{FF2B5EF4-FFF2-40B4-BE49-F238E27FC236}">
                <a16:creationId xmlns:a16="http://schemas.microsoft.com/office/drawing/2014/main" id="{B4F79FC8-A931-FB01-57CE-5EC6C3F085D9}"/>
              </a:ext>
            </a:extLst>
          </p:cNvPr>
          <p:cNvSpPr>
            <a:spLocks noChangeArrowheads="1"/>
          </p:cNvSpPr>
          <p:nvPr/>
        </p:nvSpPr>
        <p:spPr bwMode="auto">
          <a:xfrm>
            <a:off x="273000" y="723112"/>
            <a:ext cx="9360000" cy="1009436"/>
          </a:xfrm>
          <a:prstGeom prst="rect">
            <a:avLst/>
          </a:prstGeom>
          <a:noFill/>
          <a:ln w="9525">
            <a:solidFill>
              <a:schemeClr val="tx1"/>
            </a:solidFill>
            <a:miter lim="800000"/>
            <a:headEnd/>
            <a:tailEnd/>
          </a:ln>
        </p:spPr>
        <p:txBody>
          <a:bodyPr wrap="square" lIns="90604" tIns="10796" rIns="90604" bIns="10796" anchor="ctr">
            <a:normAutofit/>
          </a:bodyPr>
          <a:lstStyle/>
          <a:p>
            <a:pPr marL="216000" marR="0" lvl="0" indent="-5760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6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入院時の食費</a:t>
            </a:r>
            <a:r>
              <a:rPr kumimoji="1" lang="ja-JP" altLang="en-US" sz="1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について、令和６年度診療報酬改定において、１食当たり</a:t>
            </a:r>
            <a:r>
              <a:rPr kumimoji="1" lang="en-US" altLang="ja-JP" sz="1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30</a:t>
            </a:r>
            <a:r>
              <a:rPr kumimoji="1" lang="ja-JP" altLang="en-US" sz="1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円引き上げを行ったが、食材費等の高騰は更に続いている。医療の一環として提供されるべき食事の質を確保する観点から、更に１食当たり</a:t>
            </a:r>
            <a:r>
              <a:rPr kumimoji="1" lang="en-US" altLang="ja-JP" sz="1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20</a:t>
            </a:r>
            <a:r>
              <a:rPr kumimoji="1" lang="ja-JP" altLang="en-US" sz="1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円引き上げる。</a:t>
            </a:r>
            <a:endParaRPr kumimoji="1" lang="en-US" altLang="ja-JP"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3" name="直線コネクタ 2">
            <a:extLst>
              <a:ext uri="{FF2B5EF4-FFF2-40B4-BE49-F238E27FC236}">
                <a16:creationId xmlns:a16="http://schemas.microsoft.com/office/drawing/2014/main" id="{F6870A6E-2066-3A90-4B84-2FCA1D58DCC7}"/>
              </a:ext>
            </a:extLst>
          </p:cNvPr>
          <p:cNvCxnSpPr/>
          <p:nvPr/>
        </p:nvCxnSpPr>
        <p:spPr>
          <a:xfrm>
            <a:off x="-9625" y="667408"/>
            <a:ext cx="99360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11" name="正方形/長方形 10">
            <a:extLst>
              <a:ext uri="{FF2B5EF4-FFF2-40B4-BE49-F238E27FC236}">
                <a16:creationId xmlns:a16="http://schemas.microsoft.com/office/drawing/2014/main" id="{909C1428-5361-5EBB-11FE-E4A6AF5144CC}"/>
              </a:ext>
            </a:extLst>
          </p:cNvPr>
          <p:cNvSpPr/>
          <p:nvPr/>
        </p:nvSpPr>
        <p:spPr>
          <a:xfrm>
            <a:off x="273000" y="1790301"/>
            <a:ext cx="9360001" cy="4630794"/>
          </a:xfrm>
          <a:prstGeom prst="rect">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食事療養及び生活療養の費用額算定表</a:t>
            </a:r>
            <a:endPar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endParaRPr>
          </a:p>
          <a:p>
            <a:pPr marL="180000" marR="0" lvl="0" indent="0" algn="just" defTabSz="457200" rtl="0" eaLnBrk="0" fontAlgn="t" latinLnBrk="0" hangingPunct="0">
              <a:lnSpc>
                <a:spcPct val="100000"/>
              </a:lnSpc>
              <a:spcBef>
                <a:spcPts val="0"/>
              </a:spcBef>
              <a:spcAft>
                <a:spcPts val="0"/>
              </a:spcAft>
              <a:buClrTx/>
              <a:buSzTx/>
              <a:buFontTx/>
              <a:buNone/>
              <a:tabLst/>
              <a:defRPr/>
            </a:pP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第一　食事療養</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１　入院時食事療養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Ⅰ</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（１食につき）</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Times New Roman" panose="02020603050405020304" pitchFamily="18" charset="0"/>
              </a:rPr>
              <a:t>⑴</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⑵以外の食事療養を行う場合</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670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u="sng">
                <a:solidFill>
                  <a:srgbClr val="000000"/>
                </a:solidFill>
                <a:latin typeface="メイリオ"/>
                <a:ea typeface="メイリオ"/>
                <a:cs typeface="ＭＳ 明朝" panose="02020609040205080304" pitchFamily="17" charset="-128"/>
              </a:rPr>
              <a:t>690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⑵　流動食のみを提供する場合</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605</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u="sng">
                <a:solidFill>
                  <a:srgbClr val="000000"/>
                </a:solidFill>
                <a:latin typeface="メイリオ"/>
                <a:ea typeface="メイリオ"/>
                <a:cs typeface="ＭＳ 明朝" panose="02020609040205080304" pitchFamily="17" charset="-128"/>
              </a:rPr>
              <a:t>6</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25</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２　入院時食事療養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Ⅱ</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（１食につき）</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Times New Roman" panose="02020603050405020304" pitchFamily="18" charset="0"/>
              </a:rPr>
              <a:t>⑴</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⑵以外の食事療養を行う場合</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536</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u="sng">
                <a:solidFill>
                  <a:srgbClr val="000000"/>
                </a:solidFill>
                <a:latin typeface="メイリオ"/>
                <a:ea typeface="メイリオ"/>
                <a:cs typeface="ＭＳ 明朝" panose="02020609040205080304" pitchFamily="17" charset="-128"/>
              </a:rPr>
              <a:t>556</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⑵　流動食のみを提供する場合</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490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510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endParaRPr kumimoji="1" lang="en-US" altLang="zh-TW"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zh-TW"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第二　生活療養</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zh-TW"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１　入院時生活療養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zh-TW"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Ⅰ</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Times New Roman" panose="02020603050405020304" pitchFamily="18" charset="0"/>
              </a:rPr>
              <a:t>⑴</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健康保険法第六十三条第二項第二号イ及び高齢者の医療の確保に関する法律第六十四条第二項第二号イに掲げる療養（以下「食事の提供たる療養」という。）（１食につき）</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60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イ　ロ以外の食事の提供たる療養を行う場合</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584</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u="sng">
                <a:solidFill>
                  <a:srgbClr val="000000"/>
                </a:solidFill>
                <a:latin typeface="メイリオ"/>
                <a:ea typeface="メイリオ"/>
                <a:cs typeface="ＭＳ 明朝" panose="02020609040205080304" pitchFamily="17" charset="-128"/>
              </a:rPr>
              <a:t>604</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ロ　流動食のみを提供する場合</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530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u="sng">
                <a:solidFill>
                  <a:srgbClr val="000000"/>
                </a:solidFill>
                <a:latin typeface="メイリオ"/>
                <a:ea typeface="メイリオ"/>
                <a:cs typeface="ＭＳ 明朝" panose="02020609040205080304" pitchFamily="17" charset="-128"/>
              </a:rPr>
              <a:t>550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endParaRPr kumimoji="1" lang="en-US" altLang="zh-TW"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endParaRPr>
          </a:p>
          <a:p>
            <a:pPr marL="180000" marR="0" lvl="0" indent="0" algn="just" defTabSz="457200" rtl="0" eaLnBrk="0" fontAlgn="t" latinLnBrk="0" hangingPunct="0">
              <a:lnSpc>
                <a:spcPct val="100000"/>
              </a:lnSpc>
              <a:spcBef>
                <a:spcPts val="0"/>
              </a:spcBef>
              <a:spcAft>
                <a:spcPts val="0"/>
              </a:spcAft>
              <a:buClrTx/>
              <a:buSzTx/>
              <a:buFontTx/>
              <a:buNone/>
              <a:tabLst/>
              <a:defRPr/>
            </a:pPr>
            <a:r>
              <a:rPr kumimoji="1" lang="zh-TW"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２　入院時生活療養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zh-TW"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Ⅱ</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tab pos="4010660" algn="r"/>
              </a:tabLst>
              <a:defRPr/>
            </a:pPr>
            <a:r>
              <a:rPr kumimoji="1" lang="ja-JP" altLang="ja-JP" sz="1400" b="0" i="0" u="none" strike="noStrike" kern="1200" cap="none" spc="0" normalizeH="0" baseline="0" noProof="0">
                <a:ln>
                  <a:noFill/>
                </a:ln>
                <a:solidFill>
                  <a:srgbClr val="000000"/>
                </a:solidFill>
                <a:effectLst/>
                <a:uLnTx/>
                <a:uFillTx/>
                <a:latin typeface="メイリオ"/>
                <a:ea typeface="メイリオ"/>
                <a:cs typeface="Times New Roman" panose="02020603050405020304" pitchFamily="18" charset="0"/>
              </a:rPr>
              <a:t>⑴</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食事の提供たる療養</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１食につき</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450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r>
              <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ja-JP" altLang="en-US"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　　　  </a:t>
            </a:r>
            <a:r>
              <a:rPr kumimoji="1" lang="en-US" altLang="ja-JP" sz="1400" b="0" i="0" u="sng"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470</a:t>
            </a:r>
            <a:r>
              <a:rPr kumimoji="1" lang="ja-JP"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rPr>
              <a:t>円</a:t>
            </a:r>
            <a:endParaRPr kumimoji="0" lang="ja-JP" altLang="ja-JP" sz="1400" b="0" i="0" u="none" strike="noStrike" kern="1200" cap="none" spc="0" normalizeH="0" baseline="0" noProof="0">
              <a:ln>
                <a:noFill/>
              </a:ln>
              <a:solidFill>
                <a:srgbClr val="FFFFFF"/>
              </a:solidFill>
              <a:effectLst/>
              <a:uLnTx/>
              <a:uFillTx/>
              <a:latin typeface="メイリオ"/>
              <a:ea typeface="メイリオ"/>
              <a:cs typeface="+mn-cs"/>
            </a:endParaRPr>
          </a:p>
          <a:p>
            <a:pPr marL="180000" marR="0" lvl="0" indent="0" algn="just" defTabSz="457200" rtl="0" eaLnBrk="0" fontAlgn="t" latinLnBrk="0" hangingPunct="0">
              <a:lnSpc>
                <a:spcPct val="100000"/>
              </a:lnSpc>
              <a:spcBef>
                <a:spcPts val="0"/>
              </a:spcBef>
              <a:spcAft>
                <a:spcPts val="0"/>
              </a:spcAft>
              <a:buClrTx/>
              <a:buSzTx/>
              <a:buFontTx/>
              <a:buNone/>
              <a:tabLst/>
              <a:defRPr/>
            </a:pPr>
            <a:endParaRPr kumimoji="1" lang="en-US" altLang="ja-JP" sz="1400" b="0" i="0" u="none" strike="noStrike" kern="1200" cap="none" spc="0" normalizeH="0" baseline="0" noProof="0">
              <a:ln>
                <a:noFill/>
              </a:ln>
              <a:solidFill>
                <a:srgbClr val="000000"/>
              </a:solidFill>
              <a:effectLst/>
              <a:uLnTx/>
              <a:uFillTx/>
              <a:latin typeface="メイリオ"/>
              <a:ea typeface="メイリオ"/>
              <a:cs typeface="ＭＳ 明朝" panose="02020609040205080304" pitchFamily="17" charset="-128"/>
            </a:endParaRPr>
          </a:p>
        </p:txBody>
      </p:sp>
      <p:sp>
        <p:nvSpPr>
          <p:cNvPr id="12" name="矢印: 右 11">
            <a:extLst>
              <a:ext uri="{FF2B5EF4-FFF2-40B4-BE49-F238E27FC236}">
                <a16:creationId xmlns:a16="http://schemas.microsoft.com/office/drawing/2014/main" id="{961D02B1-F86A-8E30-842C-F016D2D65C5A}"/>
              </a:ext>
            </a:extLst>
          </p:cNvPr>
          <p:cNvSpPr/>
          <p:nvPr/>
        </p:nvSpPr>
        <p:spPr>
          <a:xfrm>
            <a:off x="5130265" y="2743204"/>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3" name="矢印: 右 12">
            <a:extLst>
              <a:ext uri="{FF2B5EF4-FFF2-40B4-BE49-F238E27FC236}">
                <a16:creationId xmlns:a16="http://schemas.microsoft.com/office/drawing/2014/main" id="{06282844-E636-ACFE-8F3E-B894A19ED4C6}"/>
              </a:ext>
            </a:extLst>
          </p:cNvPr>
          <p:cNvSpPr/>
          <p:nvPr/>
        </p:nvSpPr>
        <p:spPr>
          <a:xfrm>
            <a:off x="5130264" y="2974213"/>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4" name="矢印: 右 13">
            <a:extLst>
              <a:ext uri="{FF2B5EF4-FFF2-40B4-BE49-F238E27FC236}">
                <a16:creationId xmlns:a16="http://schemas.microsoft.com/office/drawing/2014/main" id="{734235CA-E06C-F5DC-3645-EC961BBC6F26}"/>
              </a:ext>
            </a:extLst>
          </p:cNvPr>
          <p:cNvSpPr/>
          <p:nvPr/>
        </p:nvSpPr>
        <p:spPr>
          <a:xfrm>
            <a:off x="5130264" y="3595034"/>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5" name="矢印: 右 14">
            <a:extLst>
              <a:ext uri="{FF2B5EF4-FFF2-40B4-BE49-F238E27FC236}">
                <a16:creationId xmlns:a16="http://schemas.microsoft.com/office/drawing/2014/main" id="{1481D423-5527-DD03-8E7B-4B540DE5F4E8}"/>
              </a:ext>
            </a:extLst>
          </p:cNvPr>
          <p:cNvSpPr/>
          <p:nvPr/>
        </p:nvSpPr>
        <p:spPr>
          <a:xfrm>
            <a:off x="5130264" y="3816418"/>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6" name="矢印: 右 15">
            <a:extLst>
              <a:ext uri="{FF2B5EF4-FFF2-40B4-BE49-F238E27FC236}">
                <a16:creationId xmlns:a16="http://schemas.microsoft.com/office/drawing/2014/main" id="{75A4A1D5-94AF-F172-52EE-980E459C2375}"/>
              </a:ext>
            </a:extLst>
          </p:cNvPr>
          <p:cNvSpPr/>
          <p:nvPr/>
        </p:nvSpPr>
        <p:spPr>
          <a:xfrm>
            <a:off x="5130264" y="5160694"/>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7" name="矢印: 右 16">
            <a:extLst>
              <a:ext uri="{FF2B5EF4-FFF2-40B4-BE49-F238E27FC236}">
                <a16:creationId xmlns:a16="http://schemas.microsoft.com/office/drawing/2014/main" id="{79EB4776-2D3E-B8A7-0FD1-524987573F9E}"/>
              </a:ext>
            </a:extLst>
          </p:cNvPr>
          <p:cNvSpPr/>
          <p:nvPr/>
        </p:nvSpPr>
        <p:spPr>
          <a:xfrm>
            <a:off x="5130263" y="5343573"/>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8" name="矢印: 右 17">
            <a:extLst>
              <a:ext uri="{FF2B5EF4-FFF2-40B4-BE49-F238E27FC236}">
                <a16:creationId xmlns:a16="http://schemas.microsoft.com/office/drawing/2014/main" id="{3A1E97DF-C36D-A5CF-55F2-1551AA15FC2C}"/>
              </a:ext>
            </a:extLst>
          </p:cNvPr>
          <p:cNvSpPr/>
          <p:nvPr/>
        </p:nvSpPr>
        <p:spPr>
          <a:xfrm>
            <a:off x="5130263" y="5970840"/>
            <a:ext cx="346509" cy="17325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2" name="スライド番号プレースホルダー 2">
            <a:extLst>
              <a:ext uri="{FF2B5EF4-FFF2-40B4-BE49-F238E27FC236}">
                <a16:creationId xmlns:a16="http://schemas.microsoft.com/office/drawing/2014/main" id="{B4446AFA-E491-6A0D-96EE-6B4574193570}"/>
              </a:ext>
            </a:extLst>
          </p:cNvPr>
          <p:cNvSpPr txBox="1">
            <a:spLocks/>
          </p:cNvSpPr>
          <p:nvPr/>
        </p:nvSpPr>
        <p:spPr>
          <a:xfrm>
            <a:off x="7772400" y="6520962"/>
            <a:ext cx="2133600" cy="337038"/>
          </a:xfrm>
          <a:prstGeom prst="rect">
            <a:avLst/>
          </a:prstGeom>
        </p:spPr>
        <p:txBody>
          <a:bodyPr vert="horz" lIns="84406" tIns="42203" rIns="84406" bIns="42203" rtlCol="0" anchor="ctr"/>
          <a:lstStyle>
            <a:defPPr>
              <a:defRPr lang="ja-JP"/>
            </a:defPPr>
            <a:lvl1pPr marL="0" algn="r" defTabSz="914400" rtl="0" eaLnBrk="1" latinLnBrk="0" hangingPunct="1">
              <a:defRPr kumimoji="1" sz="1200" b="1"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B3AF1403-E024-4F4A-BE41-4D206B8E39EE}" type="slidenum">
              <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9</a:t>
            </a:fld>
            <a:endParaRPr kumimoji="1" lang="ja-JP" altLang="en-US" sz="1662" b="1" i="0" u="none" strike="noStrike" kern="1200" cap="none" spc="0" normalizeH="0" baseline="0" noProof="0">
              <a:ln>
                <a:noFill/>
              </a:ln>
              <a:solidFill>
                <a:prstClr val="black"/>
              </a:solidFill>
              <a:effectLst/>
              <a:uLnTx/>
              <a:uFillTx/>
              <a:latin typeface="Segoe UI" panose="020B0502040204020203" pitchFamily="34" charset="0"/>
              <a:ea typeface="ＭＳ ゴシック" panose="020B0609070205080204" pitchFamily="49" charset="-128"/>
              <a:cs typeface="Segoe UI" panose="020B0502040204020203" pitchFamily="34" charset="0"/>
            </a:endParaRPr>
          </a:p>
        </p:txBody>
      </p:sp>
      <p:sp>
        <p:nvSpPr>
          <p:cNvPr id="19" name="テキスト ボックス 18">
            <a:extLst>
              <a:ext uri="{FF2B5EF4-FFF2-40B4-BE49-F238E27FC236}">
                <a16:creationId xmlns:a16="http://schemas.microsoft.com/office/drawing/2014/main" id="{53B9CF8E-481B-4B34-2409-1A3E4F6BBC28}"/>
              </a:ext>
            </a:extLst>
          </p:cNvPr>
          <p:cNvSpPr txBox="1"/>
          <p:nvPr/>
        </p:nvSpPr>
        <p:spPr>
          <a:xfrm>
            <a:off x="95450" y="6436037"/>
            <a:ext cx="6790088" cy="278153"/>
          </a:xfrm>
          <a:prstGeom prst="rect">
            <a:avLst/>
          </a:prstGeom>
          <a:noFill/>
        </p:spPr>
        <p:txBody>
          <a:bodyPr wrap="square">
            <a:spAutoFit/>
          </a:bodyPr>
          <a:lstStyle/>
          <a:p>
            <a:pPr marL="92075" marR="0" lvl="0" indent="-92075" algn="l" defTabSz="914400" rtl="0" eaLnBrk="1" fontAlgn="auto" latinLnBrk="0" hangingPunct="1">
              <a:lnSpc>
                <a:spcPct val="120000"/>
              </a:lnSpc>
              <a:spcBef>
                <a:spcPts val="0"/>
              </a:spcBef>
              <a:spcAft>
                <a:spcPts val="0"/>
              </a:spcAft>
              <a:buClr>
                <a:srgbClr val="103185"/>
              </a:buClr>
              <a:buSzTx/>
              <a:buFontTx/>
              <a:buNone/>
              <a:tabLst/>
              <a:defRPr/>
            </a:pPr>
            <a:r>
              <a:rPr kumimoji="0" lang="en-US" altLang="ja-JP" sz="105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a:t>
            </a:r>
            <a:r>
              <a:rPr kumimoji="0" lang="ja-JP" altLang="en-US" sz="105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入院時の食費の自己負担の観点から、医療保険部会での議論も予定。</a:t>
            </a:r>
            <a:endParaRPr kumimoji="0" lang="en-US" altLang="ja-JP" sz="105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p:txBody>
      </p:sp>
      <p:sp>
        <p:nvSpPr>
          <p:cNvPr id="21" name="テキスト ボックス 20">
            <a:extLst>
              <a:ext uri="{FF2B5EF4-FFF2-40B4-BE49-F238E27FC236}">
                <a16:creationId xmlns:a16="http://schemas.microsoft.com/office/drawing/2014/main" id="{43DEC19D-21AA-FCF2-56F1-41F857DB446C}"/>
              </a:ext>
            </a:extLst>
          </p:cNvPr>
          <p:cNvSpPr txBox="1"/>
          <p:nvPr/>
        </p:nvSpPr>
        <p:spPr>
          <a:xfrm>
            <a:off x="4256327" y="2218869"/>
            <a:ext cx="902811"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（現行）</a:t>
            </a:r>
          </a:p>
        </p:txBody>
      </p:sp>
      <p:sp>
        <p:nvSpPr>
          <p:cNvPr id="22" name="テキスト ボックス 21">
            <a:extLst>
              <a:ext uri="{FF2B5EF4-FFF2-40B4-BE49-F238E27FC236}">
                <a16:creationId xmlns:a16="http://schemas.microsoft.com/office/drawing/2014/main" id="{78C754BC-3E0F-9616-EBF2-E384212D9DDB}"/>
              </a:ext>
            </a:extLst>
          </p:cNvPr>
          <p:cNvSpPr txBox="1"/>
          <p:nvPr/>
        </p:nvSpPr>
        <p:spPr>
          <a:xfrm>
            <a:off x="5236501" y="2217364"/>
            <a:ext cx="1261884"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（見直し案）</a:t>
            </a:r>
          </a:p>
        </p:txBody>
      </p:sp>
      <p:sp>
        <p:nvSpPr>
          <p:cNvPr id="27" name="テキスト ボックス 26">
            <a:extLst>
              <a:ext uri="{FF2B5EF4-FFF2-40B4-BE49-F238E27FC236}">
                <a16:creationId xmlns:a16="http://schemas.microsoft.com/office/drawing/2014/main" id="{4F41B84F-8C44-D573-2160-36515EE8C690}"/>
              </a:ext>
            </a:extLst>
          </p:cNvPr>
          <p:cNvSpPr txBox="1"/>
          <p:nvPr/>
        </p:nvSpPr>
        <p:spPr>
          <a:xfrm>
            <a:off x="95450" y="6622540"/>
            <a:ext cx="5698154" cy="253916"/>
          </a:xfrm>
          <a:prstGeom prst="rect">
            <a:avLst/>
          </a:prstGeom>
          <a:noFill/>
        </p:spPr>
        <p:txBody>
          <a:bodyPr wrap="square">
            <a:spAutoFit/>
          </a:bodyPr>
          <a:lstStyle/>
          <a:p>
            <a:pPr marL="216000" marR="0" lvl="0" indent="-576000" algn="l" defTabSz="914400" rtl="0" eaLnBrk="1" fontAlgn="auto" latinLnBrk="0" hangingPunct="1">
              <a:lnSpc>
                <a:spcPct val="100000"/>
              </a:lnSpc>
              <a:spcBef>
                <a:spcPts val="60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見直しの施行日については、</a:t>
            </a:r>
            <a:r>
              <a:rPr kumimoji="1"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2025</a:t>
            </a:r>
            <a:r>
              <a:rPr kumimoji="1"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年度予算編成過程を経て決定。　</a:t>
            </a:r>
            <a:endParaRPr kumimoji="1"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601844335"/>
      </p:ext>
    </p:extLst>
  </p:cSld>
  <p:clrMapOvr>
    <a:masterClrMapping/>
  </p:clrMapOvr>
</p:sld>
</file>

<file path=ppt/theme/theme1.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0.xml><?xml version="1.0" encoding="utf-8"?>
<a:theme xmlns:a="http://schemas.openxmlformats.org/drawingml/2006/main" name="1_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5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13.xml><?xml version="1.0" encoding="utf-8"?>
<a:theme xmlns:a="http://schemas.openxmlformats.org/drawingml/2006/main" name="2_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5.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0">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Calibri"/>
        <a:ea typeface="Meiryo UI"/>
        <a:cs typeface=""/>
      </a:majorFont>
      <a:minorFont>
        <a:latin typeface="Calibri"/>
        <a:ea typeface="Meiryo U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19050" cap="flat" cmpd="sng" algn="ctr">
          <a:solidFill>
            <a:schemeClr val="tx1"/>
          </a:solidFill>
          <a:prstDash val="solid"/>
          <a:round/>
          <a:headEnd type="none" w="med" len="med"/>
          <a:tailEnd type="none" w="med" len="med"/>
        </a:ln>
        <a:effectLst/>
      </a:spPr>
      <a:bodyPr vert="horz" wrap="square" lIns="36000" tIns="72000" rIns="36000" bIns="72000" numCol="1" rtlCol="0" anchor="ctr" anchorCtr="0" compatLnSpc="1">
        <a:prstTxWarp prst="textNoShape">
          <a:avLst/>
        </a:prstTxWarp>
      </a:bodyPr>
      <a:lstStyle>
        <a:defPPr marR="0" algn="ctr" defTabSz="914400" rtl="0" eaLnBrk="1" fontAlgn="base" latinLnBrk="0" hangingPunct="1">
          <a:lnSpc>
            <a:spcPct val="110000"/>
          </a:lnSpc>
          <a:spcBef>
            <a:spcPct val="40000"/>
          </a:spcBef>
          <a:buClrTx/>
          <a:buSzTx/>
          <a:tabLst/>
          <a:defRPr kumimoji="1" sz="1400" i="0" smtClean="0"/>
        </a:defPPr>
      </a:lstStyle>
    </a:spDef>
    <a:lnDef>
      <a:spPr bwMode="auto">
        <a:xfrm>
          <a:off x="0" y="0"/>
          <a:ext cx="1" cy="1"/>
        </a:xfrm>
        <a:custGeom>
          <a:avLst/>
          <a:gdLst/>
          <a:ahLst/>
          <a:cxnLst/>
          <a:rect l="0" t="0" r="0" b="0"/>
          <a:pathLst/>
        </a:custGeom>
        <a:solidFill>
          <a:schemeClr val="bg1"/>
        </a:solidFill>
        <a:ln w="1905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ＭＳ Ｐゴシック" pitchFamily="50" charset="-128"/>
            <a:ea typeface="ＭＳ Ｐゴシック" pitchFamily="50" charset="-128"/>
          </a:defRPr>
        </a:defPPr>
      </a:lstStyle>
    </a:ln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5.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A526ADB6-D1C0-4275-97C1-4EB8E89A4B9A}" vid="{BCC8A02B-005E-451A-AA8F-E7D4872B8E81}"/>
    </a:ext>
  </a:extLst>
</a:theme>
</file>

<file path=ppt/theme/theme6.xml><?xml version="1.0" encoding="utf-8"?>
<a:theme xmlns:a="http://schemas.openxmlformats.org/drawingml/2006/main" name="3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プレゼンテーション2" id="{A5D537A4-4E84-4669-ACC1-C8446850EBEB}" vid="{1A8A20BF-4F0C-438B-A467-8CDFB72CE272}"/>
    </a:ext>
  </a:extLst>
</a:theme>
</file>

<file path=ppt/theme/theme7.xml><?xml version="1.0" encoding="utf-8"?>
<a:theme xmlns:a="http://schemas.openxmlformats.org/drawingml/2006/main" name="4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軽量データ版】パワーポイント統一様式_A4横標.pptx" id="{872C9596-7187-4048-B4CC-7E1F36E7897D}" vid="{9DE5A050-1ABD-4AB4-95DD-F6E1D5E6F9F0}"/>
    </a:ext>
  </a:extLst>
</a:theme>
</file>

<file path=ppt/theme/theme8.xml><?xml version="1.0" encoding="utf-8"?>
<a:theme xmlns:a="http://schemas.openxmlformats.org/drawingml/2006/main" name="56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R4診療報酬改定">
  <a:themeElements>
    <a:clrScheme name="R4改定">
      <a:dk1>
        <a:sysClr val="windowText" lastClr="000000"/>
      </a:dk1>
      <a:lt1>
        <a:sysClr val="window" lastClr="FFFFFF"/>
      </a:lt1>
      <a:dk2>
        <a:srgbClr val="0070C0"/>
      </a:dk2>
      <a:lt2>
        <a:srgbClr val="EEECE1"/>
      </a:lt2>
      <a:accent1>
        <a:srgbClr val="0070E5"/>
      </a:accent1>
      <a:accent2>
        <a:srgbClr val="FE5959"/>
      </a:accent2>
      <a:accent3>
        <a:srgbClr val="FF9936"/>
      </a:accent3>
      <a:accent4>
        <a:srgbClr val="6868FE"/>
      </a:accent4>
      <a:accent5>
        <a:srgbClr val="59FEAA"/>
      </a:accent5>
      <a:accent6>
        <a:srgbClr val="59FFFE"/>
      </a:accent6>
      <a:hlink>
        <a:srgbClr val="0000FF"/>
      </a:hlink>
      <a:folHlink>
        <a:srgbClr val="800080"/>
      </a:folHlink>
    </a:clrScheme>
    <a:fontScheme name="ユーザー定義 4">
      <a:majorFont>
        <a:latin typeface="Verdana"/>
        <a:ea typeface="メイリオ"/>
        <a:cs typeface=""/>
      </a:majorFont>
      <a:minorFont>
        <a:latin typeface="Verdana"/>
        <a:ea typeface="メイリオ"/>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A0BA3BF49136C949A4D7A48080D8E323" ma:contentTypeVersion="4" ma:contentTypeDescription="新しいドキュメントを作成します。" ma:contentTypeScope="" ma:versionID="7aacae20d24709046281f80699059e6c">
  <xsd:schema xmlns:xsd="http://www.w3.org/2001/XMLSchema" xmlns:xs="http://www.w3.org/2001/XMLSchema" xmlns:p="http://schemas.microsoft.com/office/2006/metadata/properties" xmlns:ns2="f71c7980-abb8-4f7e-9d2b-78b2173dec86" targetNamespace="http://schemas.microsoft.com/office/2006/metadata/properties" ma:root="true" ma:fieldsID="6e6c4eba5a09a243c9975fa1157a01ab" ns2:_="">
    <xsd:import namespace="f71c7980-abb8-4f7e-9d2b-78b2173dec86"/>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71c7980-abb8-4f7e-9d2b-78b2173dec8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599992E-20C2-459D-9D4E-D2835461EA2D}">
  <ds:schemaRefs>
    <ds:schemaRef ds:uri="http://schemas.microsoft.com/sharepoint/v3/contenttype/forms"/>
  </ds:schemaRefs>
</ds:datastoreItem>
</file>

<file path=customXml/itemProps2.xml><?xml version="1.0" encoding="utf-8"?>
<ds:datastoreItem xmlns:ds="http://schemas.openxmlformats.org/officeDocument/2006/customXml" ds:itemID="{A8E4AEB5-13D5-4DB2-9FEE-3F34F577C9D0}"/>
</file>

<file path=customXml/itemProps3.xml><?xml version="1.0" encoding="utf-8"?>
<ds:datastoreItem xmlns:ds="http://schemas.openxmlformats.org/officeDocument/2006/customXml" ds:itemID="{8E5EDFBD-93AA-49D3-B181-14F4F7EE49F2}">
  <ds:schemaRefs>
    <ds:schemaRef ds:uri="7a837c20-5fe3-4785-81b5-4498c4611079"/>
    <ds:schemaRef ds:uri="9f4ad2a3-1b6c-4be3-a691-aafac4d28152"/>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 ds:uri="33f003c0-0d95-44a8-96ef-b6b435aaba2f"/>
    <ds:schemaRef ds:uri="263dbbe5-076b-4606-a03b-9598f5f2f35a"/>
  </ds:schemaRefs>
</ds:datastoreItem>
</file>

<file path=docProps/app.xml><?xml version="1.0" encoding="utf-8"?>
<Properties xmlns="http://schemas.openxmlformats.org/officeDocument/2006/extended-properties" xmlns:vt="http://schemas.openxmlformats.org/officeDocument/2006/docPropsVTypes">
  <Template>Office Theme</Template>
  <TotalTime>0</TotalTime>
  <Words>5476</Words>
  <Application>Microsoft Office PowerPoint</Application>
  <PresentationFormat>A4 210 x 297 mm</PresentationFormat>
  <Paragraphs>355</Paragraphs>
  <Slides>20</Slides>
  <Notes>9</Notes>
  <HiddenSlides>0</HiddenSlides>
  <MMClips>0</MMClips>
  <ScaleCrop>false</ScaleCrop>
  <HeadingPairs>
    <vt:vector size="6" baseType="variant">
      <vt:variant>
        <vt:lpstr>使用されているフォント</vt:lpstr>
      </vt:variant>
      <vt:variant>
        <vt:i4>13</vt:i4>
      </vt:variant>
      <vt:variant>
        <vt:lpstr>テーマ</vt:lpstr>
      </vt:variant>
      <vt:variant>
        <vt:i4>14</vt:i4>
      </vt:variant>
      <vt:variant>
        <vt:lpstr>スライド タイトル</vt:lpstr>
      </vt:variant>
      <vt:variant>
        <vt:i4>20</vt:i4>
      </vt:variant>
    </vt:vector>
  </HeadingPairs>
  <TitlesOfParts>
    <vt:vector size="47" baseType="lpstr">
      <vt:lpstr>inherit</vt:lpstr>
      <vt:lpstr>Meiryo UI</vt:lpstr>
      <vt:lpstr>ＭＳ Ｐゴシック</vt:lpstr>
      <vt:lpstr>ＭＳ ゴシック</vt:lpstr>
      <vt:lpstr>Meiryo</vt:lpstr>
      <vt:lpstr>Meiryo</vt:lpstr>
      <vt:lpstr>游ゴシック</vt:lpstr>
      <vt:lpstr>Arial</vt:lpstr>
      <vt:lpstr>Calibri</vt:lpstr>
      <vt:lpstr>Segoe UI</vt:lpstr>
      <vt:lpstr>Times New Roman</vt:lpstr>
      <vt:lpstr>Verdana</vt:lpstr>
      <vt:lpstr>Wingdings</vt:lpstr>
      <vt:lpstr>2_Office ​​テーマ</vt:lpstr>
      <vt:lpstr>5_0</vt:lpstr>
      <vt:lpstr>Office テーマ</vt:lpstr>
      <vt:lpstr>2_Office テーマ</vt:lpstr>
      <vt:lpstr>1_Office テーマ</vt:lpstr>
      <vt:lpstr>3_Office テーマ</vt:lpstr>
      <vt:lpstr>4_Office テーマ</vt:lpstr>
      <vt:lpstr>56_Office テーマ</vt:lpstr>
      <vt:lpstr>R4診療報酬改定</vt:lpstr>
      <vt:lpstr>1_デザインの設定</vt:lpstr>
      <vt:lpstr>5_Office ​​テーマ</vt:lpstr>
      <vt:lpstr>5_Office テーマ</vt:lpstr>
      <vt:lpstr>2_デザインの設定</vt:lpstr>
      <vt:lpstr>3_Office ​​テーマ</vt:lpstr>
      <vt:lpstr>PowerPoint プレゼンテーション</vt:lpstr>
      <vt:lpstr>PowerPoint プレゼンテーション</vt:lpstr>
      <vt:lpstr>（参考）入院時の食費の基準の見直し</vt:lpstr>
      <vt:lpstr>PowerPoint プレゼンテーション</vt:lpstr>
      <vt:lpstr>PowerPoint プレゼンテーション</vt:lpstr>
      <vt:lpstr>入院時の食費をめぐる状況</vt:lpstr>
      <vt:lpstr>給食管理に携わる管理栄養士・栄養士が物価高騰の対策として行っている工夫</vt:lpstr>
      <vt:lpstr>PowerPoint プレゼンテーション</vt:lpstr>
      <vt:lpstr>PowerPoint プレゼンテーション</vt:lpstr>
      <vt:lpstr>PowerPoint プレゼンテーション</vt:lpstr>
      <vt:lpstr>（参考）歯科衛生士による実地指導の推進</vt:lpstr>
      <vt:lpstr>（参考）歯科固有の技術の評価の見直し</vt:lpstr>
      <vt:lpstr>PowerPoint プレゼンテーション</vt:lpstr>
      <vt:lpstr>PowerPoint プレゼンテーション</vt:lpstr>
      <vt:lpstr>PowerPoint プレゼンテーション</vt:lpstr>
      <vt:lpstr>PowerPoint プレゼンテーション</vt:lpstr>
      <vt:lpstr>（参考）重点的に丁寧な説明が必要となる場合の評価</vt:lpstr>
      <vt:lpstr>薬局における長期収載品の選定療養等の対応状況</vt:lpstr>
      <vt:lpstr>医療用医薬品の供給状況</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令和６年度歯科診療報酬改定の主なポイント</dc:title>
  <dc:creator>小嶺 祐子(komine-yuuko)</dc:creator>
  <cp:lastModifiedBy>中井 清人(nakai-kiyohito)</cp:lastModifiedBy>
  <cp:revision>2</cp:revision>
  <cp:lastPrinted>2024-04-30T04:27:34Z</cp:lastPrinted>
  <dcterms:created xsi:type="dcterms:W3CDTF">2024-02-14T06:45:45Z</dcterms:created>
  <dcterms:modified xsi:type="dcterms:W3CDTF">2024-12-25T08:18:44Z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0x010100A0BA3BF49136C949A4D7A48080D8E323</vt:lpwstr>
  </property>
  <property fmtid="{D5CDD505-2E9C-101B-9397-08002B2CF9AE}" pid="3" name="MediaServiceImageTags">
    <vt:lpwstr/>
  </property>
</Properties>
</file>